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10" d="100"/>
          <a:sy n="110" d="100"/>
        </p:scale>
        <p:origin x="-288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9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9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5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6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8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FF00-2D7C-47D8-B718-118A6377EFB1}" type="datetimeFigureOut">
              <a:rPr lang="en-US" smtClean="0"/>
              <a:t>7/29/16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5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FF00-2D7C-47D8-B718-118A6377EFB1}" type="datetimeFigureOut">
              <a:rPr lang="en-US" smtClean="0"/>
              <a:t>7/29/16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1D80-AE29-418E-B565-80B28D16E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9458" y="2061499"/>
            <a:ext cx="2826871" cy="2929218"/>
          </a:xfrm>
          <a:prstGeom prst="ellipse">
            <a:avLst/>
          </a:prstGeom>
          <a:solidFill>
            <a:schemeClr val="accent2">
              <a:lumMod val="50000"/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9271" y="811109"/>
            <a:ext cx="5432612" cy="5429998"/>
          </a:xfrm>
          <a:prstGeom prst="ellipse">
            <a:avLst/>
          </a:prstGeom>
          <a:solidFill>
            <a:schemeClr val="accent1"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28565" y="1786954"/>
            <a:ext cx="3955799" cy="3627727"/>
          </a:xfrm>
          <a:prstGeom prst="ellipse">
            <a:avLst/>
          </a:prstGeom>
          <a:solidFill>
            <a:srgbClr val="FA7D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446189" y="1990751"/>
            <a:ext cx="3120332" cy="3291840"/>
          </a:xfrm>
          <a:prstGeom prst="ellipse">
            <a:avLst/>
          </a:prstGeom>
          <a:solidFill>
            <a:srgbClr val="7030A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307689" y="4195601"/>
            <a:ext cx="1589154" cy="1676501"/>
          </a:xfrm>
          <a:prstGeom prst="ellipse">
            <a:avLst/>
          </a:prstGeom>
          <a:solidFill>
            <a:srgbClr val="92D050">
              <a:alpha val="6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263641" y="3102671"/>
            <a:ext cx="2025017" cy="2136321"/>
          </a:xfrm>
          <a:prstGeom prst="ellipse">
            <a:avLst/>
          </a:prstGeom>
          <a:solidFill>
            <a:srgbClr val="C00000">
              <a:alpha val="5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79409" y="1161559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8178" y="3737403"/>
            <a:ext cx="165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3452" y="2400746"/>
            <a:ext cx="1477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5886" y="2533607"/>
            <a:ext cx="126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RStudio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9827" y="475461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3735" y="3110609"/>
            <a:ext cx="1459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9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306871" y="997527"/>
            <a:ext cx="0" cy="387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06871" y="4872625"/>
            <a:ext cx="4555584" cy="1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306871" y="2854036"/>
            <a:ext cx="4555584" cy="2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6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cess 17"/>
          <p:cNvSpPr/>
          <p:nvPr/>
        </p:nvSpPr>
        <p:spPr>
          <a:xfrm>
            <a:off x="4849041" y="2020477"/>
            <a:ext cx="3544455" cy="3198090"/>
          </a:xfrm>
          <a:prstGeom prst="flowChartProcess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60768" y="2736293"/>
            <a:ext cx="2286000" cy="228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10252338" y="2713204"/>
            <a:ext cx="1616364" cy="2286000"/>
          </a:xfrm>
          <a:prstGeom prst="can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529428" y="3683022"/>
            <a:ext cx="1200727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ambria"/>
                <a:cs typeface="Cambria"/>
              </a:rPr>
              <a:t>Relational Database</a:t>
            </a:r>
            <a:endParaRPr lang="en-US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864" y="3425845"/>
            <a:ext cx="1027545" cy="79634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87587" y="2159023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ambria"/>
                <a:cs typeface="Cambria"/>
              </a:rPr>
              <a:t>RStudio</a:t>
            </a:r>
            <a:endParaRPr lang="en-US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cxnSp>
        <p:nvCxnSpPr>
          <p:cNvPr id="25" name="Curved Connector 24"/>
          <p:cNvCxnSpPr>
            <a:stCxn id="16" idx="2"/>
            <a:endCxn id="20" idx="6"/>
          </p:cNvCxnSpPr>
          <p:nvPr/>
        </p:nvCxnSpPr>
        <p:spPr>
          <a:xfrm flipH="1">
            <a:off x="7446768" y="3856204"/>
            <a:ext cx="2805570" cy="23089"/>
          </a:xfrm>
          <a:prstGeom prst="straightConnector1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69496" y="2874841"/>
            <a:ext cx="1362364" cy="889000"/>
          </a:xfrm>
          <a:prstGeom prst="roundRect">
            <a:avLst/>
          </a:prstGeom>
          <a:solidFill>
            <a:schemeClr val="accent1">
              <a:lumMod val="50000"/>
              <a:alpha val="56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73406" y="3105749"/>
            <a:ext cx="116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Cambria"/>
                <a:cs typeface="Cambria"/>
              </a:rPr>
              <a:t>Tidyverse</a:t>
            </a:r>
            <a:endParaRPr lang="en-US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sp>
        <p:nvSpPr>
          <p:cNvPr id="40" name="Connector 39"/>
          <p:cNvSpPr/>
          <p:nvPr/>
        </p:nvSpPr>
        <p:spPr>
          <a:xfrm>
            <a:off x="8797598" y="3486749"/>
            <a:ext cx="704272" cy="704273"/>
          </a:xfrm>
          <a:prstGeom prst="flowChartConnector">
            <a:avLst/>
          </a:prstGeom>
          <a:solidFill>
            <a:schemeClr val="accent6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889961" y="3636841"/>
            <a:ext cx="61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ambria"/>
                <a:cs typeface="Cambria"/>
              </a:rPr>
              <a:t>SQL</a:t>
            </a:r>
            <a:endParaRPr lang="en-US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sp>
        <p:nvSpPr>
          <p:cNvPr id="42" name="Multidocument 41"/>
          <p:cNvSpPr/>
          <p:nvPr/>
        </p:nvSpPr>
        <p:spPr>
          <a:xfrm>
            <a:off x="1177637" y="2020477"/>
            <a:ext cx="2320636" cy="2066636"/>
          </a:xfrm>
          <a:prstGeom prst="flowChartMultidocument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28" y="2653167"/>
            <a:ext cx="965200" cy="304800"/>
          </a:xfrm>
          <a:prstGeom prst="rect">
            <a:avLst/>
          </a:prstGeom>
        </p:spPr>
      </p:pic>
      <p:cxnSp>
        <p:nvCxnSpPr>
          <p:cNvPr id="45" name="Curved Connector 44"/>
          <p:cNvCxnSpPr>
            <a:stCxn id="20" idx="4"/>
            <a:endCxn id="42" idx="2"/>
          </p:cNvCxnSpPr>
          <p:nvPr/>
        </p:nvCxnSpPr>
        <p:spPr>
          <a:xfrm rot="5400000" flipH="1">
            <a:off x="3733455" y="2451980"/>
            <a:ext cx="1013444" cy="4127183"/>
          </a:xfrm>
          <a:prstGeom prst="curvedConnector3">
            <a:avLst>
              <a:gd name="adj1" fmla="val -103443"/>
            </a:avLst>
          </a:prstGeom>
          <a:ln w="38100" cmpd="sng">
            <a:solidFill>
              <a:schemeClr val="tx1">
                <a:lumMod val="65000"/>
                <a:lumOff val="3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3662169" y="5578786"/>
            <a:ext cx="1362364" cy="889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719895" y="5694242"/>
            <a:ext cx="139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Cambria"/>
                <a:cs typeface="Cambria"/>
              </a:rPr>
              <a:t>Dynamic Documents</a:t>
            </a:r>
            <a:endParaRPr lang="en-US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4307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17</Words>
  <Application>Microsoft Macintosh PowerPoint</Application>
  <PresentationFormat>Custom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Dietzel, Ranae N [AGRON]</dc:creator>
  <cp:lastModifiedBy>Andee Kaplan</cp:lastModifiedBy>
  <cp:revision>11</cp:revision>
  <dcterms:created xsi:type="dcterms:W3CDTF">2016-07-20T15:39:19Z</dcterms:created>
  <dcterms:modified xsi:type="dcterms:W3CDTF">2016-07-29T14:06:53Z</dcterms:modified>
</cp:coreProperties>
</file>