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50" d="100"/>
          <a:sy n="50" d="100"/>
        </p:scale>
        <p:origin x="1704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01F-3C5D-4AD9-90AF-738D1BA9B926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C6AC-AC0B-4E37-A68D-ACD90C94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2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01F-3C5D-4AD9-90AF-738D1BA9B926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C6AC-AC0B-4E37-A68D-ACD90C94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01F-3C5D-4AD9-90AF-738D1BA9B926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C6AC-AC0B-4E37-A68D-ACD90C94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9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01F-3C5D-4AD9-90AF-738D1BA9B926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C6AC-AC0B-4E37-A68D-ACD90C94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01F-3C5D-4AD9-90AF-738D1BA9B926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C6AC-AC0B-4E37-A68D-ACD90C94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3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01F-3C5D-4AD9-90AF-738D1BA9B926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C6AC-AC0B-4E37-A68D-ACD90C94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7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01F-3C5D-4AD9-90AF-738D1BA9B926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C6AC-AC0B-4E37-A68D-ACD90C94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8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01F-3C5D-4AD9-90AF-738D1BA9B926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C6AC-AC0B-4E37-A68D-ACD90C94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5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01F-3C5D-4AD9-90AF-738D1BA9B926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C6AC-AC0B-4E37-A68D-ACD90C94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7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01F-3C5D-4AD9-90AF-738D1BA9B926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C6AC-AC0B-4E37-A68D-ACD90C94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5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801F-3C5D-4AD9-90AF-738D1BA9B926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C6AC-AC0B-4E37-A68D-ACD90C94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0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B801F-3C5D-4AD9-90AF-738D1BA9B926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BC6AC-AC0B-4E37-A68D-ACD90C94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3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7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7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3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0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47800"/>
            <a:ext cx="121920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5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333" t="25555" r="38417" b="17852"/>
          <a:stretch/>
        </p:blipFill>
        <p:spPr>
          <a:xfrm>
            <a:off x="2270760" y="441960"/>
            <a:ext cx="6446520" cy="582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7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Dietzel, Ranae N [AGRON]</dc:creator>
  <cp:lastModifiedBy>Dietzel, Ranae N [AGRON]</cp:lastModifiedBy>
  <cp:revision>7</cp:revision>
  <dcterms:created xsi:type="dcterms:W3CDTF">2016-08-03T19:50:48Z</dcterms:created>
  <dcterms:modified xsi:type="dcterms:W3CDTF">2016-08-10T19:49:18Z</dcterms:modified>
</cp:coreProperties>
</file>