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9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8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FF00-2D7C-47D8-B718-118A6377EFB1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9458" y="2061499"/>
            <a:ext cx="2826871" cy="2929218"/>
          </a:xfrm>
          <a:prstGeom prst="ellipse">
            <a:avLst/>
          </a:prstGeom>
          <a:solidFill>
            <a:schemeClr val="accent2">
              <a:lumMod val="50000"/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9271" y="811109"/>
            <a:ext cx="5432612" cy="5429998"/>
          </a:xfrm>
          <a:prstGeom prst="ellipse">
            <a:avLst/>
          </a:prstGeom>
          <a:solidFill>
            <a:schemeClr val="accent1"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28565" y="1786954"/>
            <a:ext cx="3955799" cy="3627727"/>
          </a:xfrm>
          <a:prstGeom prst="ellipse">
            <a:avLst/>
          </a:prstGeom>
          <a:solidFill>
            <a:srgbClr val="FA7D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446189" y="1990751"/>
            <a:ext cx="3120332" cy="3291840"/>
          </a:xfrm>
          <a:prstGeom prst="ellipse">
            <a:avLst/>
          </a:prstGeom>
          <a:solidFill>
            <a:srgbClr val="7030A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307689" y="4195601"/>
            <a:ext cx="1589154" cy="1676501"/>
          </a:xfrm>
          <a:prstGeom prst="ellipse">
            <a:avLst/>
          </a:prstGeom>
          <a:solidFill>
            <a:srgbClr val="92D05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263641" y="3102671"/>
            <a:ext cx="2025017" cy="2136321"/>
          </a:xfrm>
          <a:prstGeom prst="ellipse">
            <a:avLst/>
          </a:prstGeom>
          <a:solidFill>
            <a:srgbClr val="C00000">
              <a:alpha val="5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79409" y="1161559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8178" y="3737403"/>
            <a:ext cx="165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3452" y="2400746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5886" y="2533607"/>
            <a:ext cx="126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9827" y="47546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3735" y="3110609"/>
            <a:ext cx="1459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Dietzel, Ranae N [AGRON]</dc:creator>
  <cp:lastModifiedBy>Dietzel, Ranae N [AGRON]</cp:lastModifiedBy>
  <cp:revision>5</cp:revision>
  <dcterms:created xsi:type="dcterms:W3CDTF">2016-07-20T15:39:19Z</dcterms:created>
  <dcterms:modified xsi:type="dcterms:W3CDTF">2016-07-21T03:03:14Z</dcterms:modified>
</cp:coreProperties>
</file>