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08093" y="1402780"/>
            <a:ext cx="7512425" cy="5429998"/>
            <a:chOff x="2008093" y="1402780"/>
            <a:chExt cx="7512425" cy="5429998"/>
          </a:xfrm>
        </p:grpSpPr>
        <p:sp>
          <p:nvSpPr>
            <p:cNvPr id="4" name="Oval 3"/>
            <p:cNvSpPr/>
            <p:nvPr/>
          </p:nvSpPr>
          <p:spPr>
            <a:xfrm>
              <a:off x="2008093" y="2653170"/>
              <a:ext cx="2826871" cy="2929218"/>
            </a:xfrm>
            <a:prstGeom prst="ellipse">
              <a:avLst/>
            </a:prstGeom>
            <a:solidFill>
              <a:schemeClr val="accent2">
                <a:lumMod val="50000"/>
                <a:alpha val="8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87906" y="1402780"/>
              <a:ext cx="5432612" cy="5429998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67200" y="2378625"/>
              <a:ext cx="3955799" cy="3627727"/>
            </a:xfrm>
            <a:prstGeom prst="ellipse">
              <a:avLst/>
            </a:prstGeom>
            <a:solidFill>
              <a:srgbClr val="FA7D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284824" y="2582422"/>
              <a:ext cx="3120332" cy="3291840"/>
            </a:xfrm>
            <a:prstGeom prst="ellipse">
              <a:avLst/>
            </a:prstGeom>
            <a:solidFill>
              <a:srgbClr val="7030A0">
                <a:alpha val="6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146324" y="4787272"/>
              <a:ext cx="1589154" cy="1676501"/>
            </a:xfrm>
            <a:prstGeom prst="ellipse">
              <a:avLst/>
            </a:prstGeom>
            <a:solidFill>
              <a:srgbClr val="92D050">
                <a:alpha val="6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311440" y="3355340"/>
              <a:ext cx="2025017" cy="2136321"/>
            </a:xfrm>
            <a:prstGeom prst="ellipse">
              <a:avLst/>
            </a:prstGeom>
            <a:solidFill>
              <a:srgbClr val="C00000">
                <a:alpha val="5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8044" y="1753230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7453" y="3956275"/>
              <a:ext cx="1656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</a:t>
              </a:r>
            </a:p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2087" y="2992417"/>
              <a:ext cx="1477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Tidyverse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4521" y="3125278"/>
              <a:ext cx="12634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R, </a:t>
              </a:r>
            </a:p>
            <a:p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RStudio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8462" y="53462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2370" y="3702280"/>
              <a:ext cx="1459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Microsoft</a:t>
              </a:r>
            </a:p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Office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49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3</cp:revision>
  <dcterms:created xsi:type="dcterms:W3CDTF">2016-07-20T15:39:19Z</dcterms:created>
  <dcterms:modified xsi:type="dcterms:W3CDTF">2016-07-20T15:55:16Z</dcterms:modified>
</cp:coreProperties>
</file>