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0" d="100"/>
          <a:sy n="110" d="100"/>
        </p:scale>
        <p:origin x="-1262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F00-2D7C-47D8-B718-118A6377EFB1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9458" y="2061499"/>
            <a:ext cx="2826871" cy="2929218"/>
          </a:xfrm>
          <a:prstGeom prst="ellipse">
            <a:avLst/>
          </a:prstGeom>
          <a:solidFill>
            <a:schemeClr val="accent2">
              <a:lumMod val="5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9271" y="811109"/>
            <a:ext cx="5432612" cy="5429998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28565" y="1786954"/>
            <a:ext cx="3955799" cy="3627727"/>
          </a:xfrm>
          <a:prstGeom prst="ellipse">
            <a:avLst/>
          </a:prstGeom>
          <a:solidFill>
            <a:srgbClr val="FA7D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446189" y="1990751"/>
            <a:ext cx="3120332" cy="3291840"/>
          </a:xfrm>
          <a:prstGeom prst="ellipse">
            <a:avLst/>
          </a:prstGeom>
          <a:solidFill>
            <a:srgbClr val="7030A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07689" y="4195601"/>
            <a:ext cx="1589154" cy="1676501"/>
          </a:xfrm>
          <a:prstGeom prst="ellipse">
            <a:avLst/>
          </a:prstGeom>
          <a:solidFill>
            <a:srgbClr val="92D05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63641" y="3102671"/>
            <a:ext cx="2025017" cy="2136321"/>
          </a:xfrm>
          <a:prstGeom prst="ellipse">
            <a:avLst/>
          </a:prstGeom>
          <a:solidFill>
            <a:srgbClr val="C00000">
              <a:alpha val="5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9409" y="116155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8178" y="3737403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3452" y="2400746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86" y="2533607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9827" y="47546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3735" y="3110609"/>
            <a:ext cx="1459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06871" y="997527"/>
            <a:ext cx="0" cy="387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6871" y="4872625"/>
            <a:ext cx="4555584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06871" y="2854036"/>
            <a:ext cx="4555584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6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7</cp:revision>
  <dcterms:created xsi:type="dcterms:W3CDTF">2016-07-20T15:39:19Z</dcterms:created>
  <dcterms:modified xsi:type="dcterms:W3CDTF">2016-07-21T20:09:56Z</dcterms:modified>
</cp:coreProperties>
</file>