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91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BEF3-4C5C-1E48-A491-185F2FBD1A0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880-A6D0-F746-AD60-B41CC6CB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3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BEF3-4C5C-1E48-A491-185F2FBD1A0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880-A6D0-F746-AD60-B41CC6CB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BEF3-4C5C-1E48-A491-185F2FBD1A0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880-A6D0-F746-AD60-B41CC6CB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5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BEF3-4C5C-1E48-A491-185F2FBD1A0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880-A6D0-F746-AD60-B41CC6CB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6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BEF3-4C5C-1E48-A491-185F2FBD1A0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880-A6D0-F746-AD60-B41CC6CB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8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BEF3-4C5C-1E48-A491-185F2FBD1A0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880-A6D0-F746-AD60-B41CC6CB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BEF3-4C5C-1E48-A491-185F2FBD1A0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880-A6D0-F746-AD60-B41CC6CB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9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BEF3-4C5C-1E48-A491-185F2FBD1A0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880-A6D0-F746-AD60-B41CC6CB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BEF3-4C5C-1E48-A491-185F2FBD1A0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880-A6D0-F746-AD60-B41CC6CB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4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BEF3-4C5C-1E48-A491-185F2FBD1A0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880-A6D0-F746-AD60-B41CC6CB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1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BEF3-4C5C-1E48-A491-185F2FBD1A0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880-A6D0-F746-AD60-B41CC6CB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2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4BEF3-4C5C-1E48-A491-185F2FBD1A0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45880-A6D0-F746-AD60-B41CC6CB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9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244276" y="2179767"/>
            <a:ext cx="2485296" cy="20699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98367" y="1468211"/>
            <a:ext cx="1287349" cy="1287349"/>
            <a:chOff x="2463847" y="4941927"/>
            <a:chExt cx="1287349" cy="12873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3847" y="4941927"/>
              <a:ext cx="1287349" cy="128734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741002" y="5135266"/>
              <a:ext cx="829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/>
                  <a:cs typeface="Cambria"/>
                </a:rPr>
                <a:t>Client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endParaRPr>
            </a:p>
          </p:txBody>
        </p:sp>
      </p:grpSp>
      <p:sp>
        <p:nvSpPr>
          <p:cNvPr id="7" name="Alternate Process 6"/>
          <p:cNvSpPr/>
          <p:nvPr/>
        </p:nvSpPr>
        <p:spPr>
          <a:xfrm>
            <a:off x="2244276" y="2034325"/>
            <a:ext cx="2485296" cy="741915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Repository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3454" y="389820"/>
            <a:ext cx="184666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0" name="Curved Connector 39"/>
          <p:cNvCxnSpPr>
            <a:stCxn id="4" idx="2"/>
            <a:endCxn id="5" idx="2"/>
          </p:cNvCxnSpPr>
          <p:nvPr/>
        </p:nvCxnSpPr>
        <p:spPr>
          <a:xfrm rot="10800000" flipV="1">
            <a:off x="942042" y="2099824"/>
            <a:ext cx="4633852" cy="655735"/>
          </a:xfrm>
          <a:prstGeom prst="curvedConnector4">
            <a:avLst>
              <a:gd name="adj1" fmla="val -14510"/>
              <a:gd name="adj2" fmla="val 15567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502218" y="2966390"/>
            <a:ext cx="1042591" cy="265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5567665" y="1307610"/>
            <a:ext cx="2652986" cy="1584429"/>
          </a:xfrm>
          <a:prstGeom prst="cloud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Remote</a:t>
            </a:r>
            <a:endParaRPr lang="en-US" dirty="0">
              <a:latin typeface="Cambria"/>
              <a:cs typeface="Cambria"/>
            </a:endParaRPr>
          </a:p>
        </p:txBody>
      </p:sp>
      <p:cxnSp>
        <p:nvCxnSpPr>
          <p:cNvPr id="45" name="Curved Connector 44"/>
          <p:cNvCxnSpPr>
            <a:endCxn id="4" idx="1"/>
          </p:cNvCxnSpPr>
          <p:nvPr/>
        </p:nvCxnSpPr>
        <p:spPr>
          <a:xfrm>
            <a:off x="575522" y="2776240"/>
            <a:ext cx="6318636" cy="114112"/>
          </a:xfrm>
          <a:prstGeom prst="curvedConnector4">
            <a:avLst>
              <a:gd name="adj1" fmla="val -5198"/>
              <a:gd name="adj2" fmla="val 100627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588271" y="3806593"/>
            <a:ext cx="1042591" cy="265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578042" y="2900059"/>
            <a:ext cx="1905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rPr>
              <a:t>Pull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rPr>
              <a:t>Make changes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rPr>
              <a:t>Commit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"/>
              <a:cs typeface="Cambria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50598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 Kaplan</dc:creator>
  <cp:lastModifiedBy>Andee Kaplan</cp:lastModifiedBy>
  <cp:revision>3</cp:revision>
  <dcterms:created xsi:type="dcterms:W3CDTF">2016-08-23T19:07:28Z</dcterms:created>
  <dcterms:modified xsi:type="dcterms:W3CDTF">2016-08-23T19:27:43Z</dcterms:modified>
</cp:coreProperties>
</file>