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85D-3B3A-A44A-869B-CB20FE9C78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E11-E0DE-4246-8A95-2B9BBD9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2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85D-3B3A-A44A-869B-CB20FE9C78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E11-E0DE-4246-8A95-2B9BBD9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8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85D-3B3A-A44A-869B-CB20FE9C78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E11-E0DE-4246-8A95-2B9BBD9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2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85D-3B3A-A44A-869B-CB20FE9C78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E11-E0DE-4246-8A95-2B9BBD9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9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85D-3B3A-A44A-869B-CB20FE9C78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E11-E0DE-4246-8A95-2B9BBD9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1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85D-3B3A-A44A-869B-CB20FE9C78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E11-E0DE-4246-8A95-2B9BBD9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85D-3B3A-A44A-869B-CB20FE9C78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E11-E0DE-4246-8A95-2B9BBD9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85D-3B3A-A44A-869B-CB20FE9C78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E11-E0DE-4246-8A95-2B9BBD9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85D-3B3A-A44A-869B-CB20FE9C78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E11-E0DE-4246-8A95-2B9BBD9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5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85D-3B3A-A44A-869B-CB20FE9C78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E11-E0DE-4246-8A95-2B9BBD9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3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385D-3B3A-A44A-869B-CB20FE9C78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BE11-E0DE-4246-8A95-2B9BBD9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3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8385D-3B3A-A44A-869B-CB20FE9C78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BE11-E0DE-4246-8A95-2B9BBD9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66734"/>
              </p:ext>
            </p:extLst>
          </p:nvPr>
        </p:nvGraphicFramePr>
        <p:xfrm>
          <a:off x="1524001" y="1397000"/>
          <a:ext cx="185824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414"/>
                <a:gridCol w="619414"/>
                <a:gridCol w="6194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a1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a2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f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a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1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010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b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4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011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r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10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012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f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13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644431"/>
              </p:ext>
            </p:extLst>
          </p:nvPr>
        </p:nvGraphicFramePr>
        <p:xfrm>
          <a:off x="4580855" y="1397000"/>
          <a:ext cx="210819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413"/>
                <a:gridCol w="442204"/>
                <a:gridCol w="5865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b1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b2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f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blue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023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red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012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orange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009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yellow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3367" y="1018562"/>
            <a:ext cx="1948876" cy="378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Table A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3136" y="1018562"/>
            <a:ext cx="1948876" cy="378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Table B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8" name="Right Bracket 7"/>
          <p:cNvSpPr/>
          <p:nvPr/>
        </p:nvSpPr>
        <p:spPr>
          <a:xfrm rot="5400000">
            <a:off x="3953542" y="1020214"/>
            <a:ext cx="307484" cy="4769457"/>
          </a:xfrm>
          <a:prstGeom prst="righ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/>
              <a:cs typeface="Cambri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5402" y="3188325"/>
            <a:ext cx="129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Inner join</a:t>
            </a:r>
            <a:endParaRPr lang="en-US" dirty="0">
              <a:latin typeface="Cambria"/>
              <a:cs typeface="Cambria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839968"/>
              </p:ext>
            </p:extLst>
          </p:nvPr>
        </p:nvGraphicFramePr>
        <p:xfrm>
          <a:off x="2564974" y="4403888"/>
          <a:ext cx="310977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791"/>
                <a:gridCol w="465215"/>
                <a:gridCol w="842417"/>
                <a:gridCol w="702393"/>
                <a:gridCol w="6219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a1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a2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b1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b2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f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r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10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Red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012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f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13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yellow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stCxn id="8" idx="2"/>
            <a:endCxn id="10" idx="0"/>
          </p:cNvCxnSpPr>
          <p:nvPr/>
        </p:nvCxnSpPr>
        <p:spPr>
          <a:xfrm>
            <a:off x="4107284" y="3558685"/>
            <a:ext cx="12575" cy="84520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18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76061"/>
              </p:ext>
            </p:extLst>
          </p:nvPr>
        </p:nvGraphicFramePr>
        <p:xfrm>
          <a:off x="1524001" y="1397000"/>
          <a:ext cx="185824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414"/>
                <a:gridCol w="619414"/>
                <a:gridCol w="6194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a1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a2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f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a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1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010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b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4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011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r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10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012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f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13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48863"/>
              </p:ext>
            </p:extLst>
          </p:nvPr>
        </p:nvGraphicFramePr>
        <p:xfrm>
          <a:off x="4580855" y="1397000"/>
          <a:ext cx="210819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413"/>
                <a:gridCol w="442204"/>
                <a:gridCol w="5865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b1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b2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f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blue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023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red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012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orange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009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yellow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3367" y="1018562"/>
            <a:ext cx="1948876" cy="378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Table A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3136" y="1018562"/>
            <a:ext cx="1948876" cy="378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Table B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8" name="Right Bracket 7"/>
          <p:cNvSpPr/>
          <p:nvPr/>
        </p:nvSpPr>
        <p:spPr>
          <a:xfrm rot="5400000">
            <a:off x="3953542" y="1020214"/>
            <a:ext cx="307484" cy="4769457"/>
          </a:xfrm>
          <a:prstGeom prst="righ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/>
              <a:cs typeface="Cambri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5402" y="3188325"/>
            <a:ext cx="129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Left join</a:t>
            </a:r>
            <a:endParaRPr lang="en-US" dirty="0">
              <a:latin typeface="Cambria"/>
              <a:cs typeface="Cambria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1406"/>
              </p:ext>
            </p:extLst>
          </p:nvPr>
        </p:nvGraphicFramePr>
        <p:xfrm>
          <a:off x="2489534" y="4403888"/>
          <a:ext cx="325650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336"/>
                <a:gridCol w="487167"/>
                <a:gridCol w="873359"/>
                <a:gridCol w="741830"/>
                <a:gridCol w="6538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a1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a2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b1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b2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f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a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1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NULL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NULL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010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b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4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NULL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NULL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011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r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10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Red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012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f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13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yellow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>
            <a:off x="4107284" y="3558685"/>
            <a:ext cx="10504" cy="84520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66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32476"/>
              </p:ext>
            </p:extLst>
          </p:nvPr>
        </p:nvGraphicFramePr>
        <p:xfrm>
          <a:off x="1524001" y="1120350"/>
          <a:ext cx="185824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414"/>
                <a:gridCol w="619414"/>
                <a:gridCol w="6194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a1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a2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f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a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1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010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b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4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011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r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10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012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f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13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651021"/>
              </p:ext>
            </p:extLst>
          </p:nvPr>
        </p:nvGraphicFramePr>
        <p:xfrm>
          <a:off x="4580855" y="1120350"/>
          <a:ext cx="210819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413"/>
                <a:gridCol w="442204"/>
                <a:gridCol w="5865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b1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b2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f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blue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023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red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012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orange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009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yellow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3367" y="741912"/>
            <a:ext cx="1948876" cy="378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Table A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3136" y="741912"/>
            <a:ext cx="1948876" cy="378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Table B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8" name="Right Bracket 7"/>
          <p:cNvSpPr/>
          <p:nvPr/>
        </p:nvSpPr>
        <p:spPr>
          <a:xfrm rot="5400000">
            <a:off x="3953542" y="743564"/>
            <a:ext cx="307484" cy="4769457"/>
          </a:xfrm>
          <a:prstGeom prst="righ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/>
              <a:cs typeface="Cambri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8796" y="2911675"/>
            <a:ext cx="19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Full outer join</a:t>
            </a:r>
            <a:endParaRPr lang="en-US" dirty="0">
              <a:latin typeface="Cambria"/>
              <a:cs typeface="Cambria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27892"/>
              </p:ext>
            </p:extLst>
          </p:nvPr>
        </p:nvGraphicFramePr>
        <p:xfrm>
          <a:off x="2001775" y="4127238"/>
          <a:ext cx="422204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210"/>
                <a:gridCol w="943004"/>
                <a:gridCol w="1106459"/>
                <a:gridCol w="754403"/>
                <a:gridCol w="6789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a1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a2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b1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b2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f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a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1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NULL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NULL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010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b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4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NULL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NULL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011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r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10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red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012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f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13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yellow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013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NULL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NULL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blue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023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NULL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NULL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orange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3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/>
                          <a:cs typeface="Cambria"/>
                        </a:rPr>
                        <a:t>009</a:t>
                      </a:r>
                      <a:endParaRPr lang="en-US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>
            <a:off x="4107284" y="3282035"/>
            <a:ext cx="5511" cy="84520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99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184</Words>
  <Application>Microsoft Macintosh PowerPoint</Application>
  <PresentationFormat>On-screen Show (4:3)</PresentationFormat>
  <Paragraphs>174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 Kaplan</dc:creator>
  <cp:lastModifiedBy>Andee Kaplan</cp:lastModifiedBy>
  <cp:revision>6</cp:revision>
  <dcterms:created xsi:type="dcterms:W3CDTF">2016-09-07T19:30:35Z</dcterms:created>
  <dcterms:modified xsi:type="dcterms:W3CDTF">2016-09-07T20:10:26Z</dcterms:modified>
</cp:coreProperties>
</file>