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E723-2A13-AD47-94EC-BACF75F260CA}" type="datetimeFigureOut"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75FD-5B53-FD43-9841-A61ECE5C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E723-2A13-AD47-94EC-BACF75F260CA}" type="datetimeFigureOut"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75FD-5B53-FD43-9841-A61ECE5C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2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E723-2A13-AD47-94EC-BACF75F260CA}" type="datetimeFigureOut"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75FD-5B53-FD43-9841-A61ECE5C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E723-2A13-AD47-94EC-BACF75F260CA}" type="datetimeFigureOut"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75FD-5B53-FD43-9841-A61ECE5C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E723-2A13-AD47-94EC-BACF75F260CA}" type="datetimeFigureOut"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75FD-5B53-FD43-9841-A61ECE5C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E723-2A13-AD47-94EC-BACF75F260CA}" type="datetimeFigureOut"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75FD-5B53-FD43-9841-A61ECE5C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E723-2A13-AD47-94EC-BACF75F260CA}" type="datetimeFigureOut"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75FD-5B53-FD43-9841-A61ECE5C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3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E723-2A13-AD47-94EC-BACF75F260CA}" type="datetimeFigureOut"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75FD-5B53-FD43-9841-A61ECE5C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E723-2A13-AD47-94EC-BACF75F260CA}" type="datetimeFigureOut"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75FD-5B53-FD43-9841-A61ECE5C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E723-2A13-AD47-94EC-BACF75F260CA}" type="datetimeFigureOut"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75FD-5B53-FD43-9841-A61ECE5C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E723-2A13-AD47-94EC-BACF75F260CA}" type="datetimeFigureOut"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75FD-5B53-FD43-9841-A61ECE5C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1E723-2A13-AD47-94EC-BACF75F260CA}" type="datetimeFigureOut"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575FD-5B53-FD43-9841-A61ECE5C79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owser.agrisemantics.org/gacs/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Hack: “Using SKOS </a:t>
            </a:r>
            <a:br>
              <a:rPr lang="en-US"/>
            </a:br>
            <a:r>
              <a:rPr lang="en-US"/>
              <a:t>to display OWL ontologies”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Tom Baker</a:t>
            </a:r>
          </a:p>
        </p:txBody>
      </p:sp>
    </p:spTree>
    <p:extLst>
      <p:ext uri="{BB962C8B-B14F-4D97-AF65-F5344CB8AC3E}">
        <p14:creationId xmlns:p14="http://schemas.microsoft.com/office/powerpoint/2010/main" val="410991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Display OWL as SKOS?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OWL ontologies browsable with simple hierarchical interfaces such as </a:t>
            </a:r>
            <a:r>
              <a:rPr lang="en-US">
                <a:hlinkClick r:id="rId2"/>
              </a:rPr>
              <a:t>http://browser.agrisemantics.org/gacs/en/</a:t>
            </a:r>
            <a:endParaRPr lang="en-US"/>
          </a:p>
          <a:p>
            <a:r>
              <a:rPr lang="en-US"/>
              <a:t>Use case: people who want to tag or annotate their resources with URIs (or labels) from OWL ontologies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7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Hack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Examine interface elements of existing SKOS display platforms (AgroPortal, Skosmos)</a:t>
            </a:r>
          </a:p>
          <a:p>
            <a:r>
              <a:rPr lang="en-US"/>
              <a:t>Specify heuristics of lossy translation (need example ontology: Envo Ontology?)</a:t>
            </a:r>
          </a:p>
          <a:p>
            <a:r>
              <a:rPr lang="en-US"/>
              <a:t>Hack: implement simple conversion based on the heuristics (e.g., in SPARQL?).</a:t>
            </a:r>
          </a:p>
          <a:p>
            <a:r>
              <a:rPr lang="en-US"/>
              <a:t>Load the ontology into AgroPortal or Skosmos and see what it looks like.</a:t>
            </a:r>
          </a:p>
          <a:p>
            <a:r>
              <a:rPr lang="en-US"/>
              <a:t>Use cases for SKOS-based display of OWL</a:t>
            </a:r>
          </a:p>
        </p:txBody>
      </p:sp>
    </p:spTree>
    <p:extLst>
      <p:ext uri="{BB962C8B-B14F-4D97-AF65-F5344CB8AC3E}">
        <p14:creationId xmlns:p14="http://schemas.microsoft.com/office/powerpoint/2010/main" val="215310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 statement of problem with use cases</a:t>
            </a:r>
          </a:p>
          <a:p>
            <a:r>
              <a:rPr lang="en-US"/>
              <a:t>Basic heuristics for translation OWL to SKOS</a:t>
            </a:r>
          </a:p>
          <a:p>
            <a:r>
              <a:rPr lang="en-US"/>
              <a:t>List of obvious issues </a:t>
            </a:r>
          </a:p>
          <a:p>
            <a:r>
              <a:rPr lang="en-US"/>
              <a:t>Demo in AgroPortal or Skosmos</a:t>
            </a:r>
          </a:p>
        </p:txBody>
      </p:sp>
    </p:spTree>
    <p:extLst>
      <p:ext uri="{BB962C8B-B14F-4D97-AF65-F5344CB8AC3E}">
        <p14:creationId xmlns:p14="http://schemas.microsoft.com/office/powerpoint/2010/main" val="187130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147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Hack: “Using SKOS  to display OWL ontologies”</vt:lpstr>
      <vt:lpstr>Display OWL as SKOS?</vt:lpstr>
      <vt:lpstr>Hack proposal</vt:lpstr>
      <vt:lpstr>Outcomes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X: “Using SKOS  to display OWL ontologies”</dc:title>
  <dc:creator>Tom Baker</dc:creator>
  <cp:lastModifiedBy>Tom Baker</cp:lastModifiedBy>
  <cp:revision>5</cp:revision>
  <dcterms:created xsi:type="dcterms:W3CDTF">2016-06-30T07:40:07Z</dcterms:created>
  <dcterms:modified xsi:type="dcterms:W3CDTF">2016-06-30T15:59:49Z</dcterms:modified>
</cp:coreProperties>
</file>