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3FD2-5AC7-45C7-8333-744DFDA9C17D}" type="datetimeFigureOut">
              <a:rPr lang="el-GR" smtClean="0"/>
              <a:pPr/>
              <a:t>1/7/2016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C74F-B1D1-46EE-AEDB-A7F3F868C67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extraction and annotation from </a:t>
            </a:r>
            <a:r>
              <a:rPr lang="en-US" dirty="0" err="1" smtClean="0"/>
              <a:t>pdf</a:t>
            </a:r>
            <a:r>
              <a:rPr lang="en-US" dirty="0" smtClean="0"/>
              <a:t> files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AgroHackathon</a:t>
            </a:r>
            <a:r>
              <a:rPr lang="en-US" dirty="0" smtClean="0"/>
              <a:t>, Hack 14</a:t>
            </a:r>
          </a:p>
          <a:p>
            <a:pPr algn="r"/>
            <a:r>
              <a:rPr lang="en-US" dirty="0" smtClean="0"/>
              <a:t>Montpellier, 2016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textual information contained in </a:t>
            </a:r>
            <a:r>
              <a:rPr lang="en-US" dirty="0" err="1" smtClean="0"/>
              <a:t>pdf</a:t>
            </a:r>
            <a:r>
              <a:rPr lang="en-US" dirty="0" smtClean="0"/>
              <a:t> files of (agricultural) bibliographic resources.</a:t>
            </a:r>
          </a:p>
          <a:p>
            <a:r>
              <a:rPr lang="en-US" dirty="0" smtClean="0"/>
              <a:t>Use extracted information against known endpoints for the semantic annotation.</a:t>
            </a:r>
          </a:p>
          <a:p>
            <a:r>
              <a:rPr lang="en-US" dirty="0" smtClean="0"/>
              <a:t>Design a modular system easily configurable and extendable.</a:t>
            </a:r>
          </a:p>
          <a:p>
            <a:r>
              <a:rPr lang="en-US" dirty="0" smtClean="0"/>
              <a:t>Have an intuitive way for end users to semantically annotate their </a:t>
            </a:r>
            <a:r>
              <a:rPr lang="en-US" dirty="0" err="1" smtClean="0"/>
              <a:t>pdf</a:t>
            </a:r>
            <a:r>
              <a:rPr lang="en-US" dirty="0" smtClean="0"/>
              <a:t> files.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– Key Features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We divided the system into 4 separate components:</a:t>
            </a:r>
          </a:p>
          <a:p>
            <a:pPr lvl="1"/>
            <a:r>
              <a:rPr lang="en-US" dirty="0" smtClean="0"/>
              <a:t>API Endpoint, where all the calls are made, using as input the </a:t>
            </a:r>
            <a:r>
              <a:rPr lang="en-US" dirty="0" err="1" smtClean="0"/>
              <a:t>url</a:t>
            </a:r>
            <a:r>
              <a:rPr lang="en-US" dirty="0" smtClean="0"/>
              <a:t> of a </a:t>
            </a:r>
            <a:r>
              <a:rPr lang="en-US" dirty="0" err="1" smtClean="0"/>
              <a:t>pdf</a:t>
            </a:r>
            <a:r>
              <a:rPr lang="en-US" dirty="0" smtClean="0"/>
              <a:t> file.</a:t>
            </a:r>
          </a:p>
          <a:p>
            <a:pPr lvl="1"/>
            <a:r>
              <a:rPr lang="en-US" dirty="0" err="1" smtClean="0"/>
              <a:t>TextExtractor</a:t>
            </a:r>
            <a:r>
              <a:rPr lang="en-US" dirty="0" smtClean="0"/>
              <a:t>, where the actual extraction of textual information takes place.</a:t>
            </a:r>
          </a:p>
          <a:p>
            <a:pPr lvl="1"/>
            <a:r>
              <a:rPr lang="en-US" dirty="0" smtClean="0"/>
              <a:t>Controllers, where the extracted information is passed and then external endpoints are called.</a:t>
            </a:r>
          </a:p>
          <a:p>
            <a:pPr lvl="1"/>
            <a:r>
              <a:rPr lang="en-US" dirty="0" err="1" smtClean="0"/>
              <a:t>Mapper</a:t>
            </a:r>
            <a:r>
              <a:rPr lang="en-US" dirty="0" smtClean="0"/>
              <a:t>, where the returned annotated result is presented back in a unifying manner.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PDFExtractor</a:t>
            </a:r>
            <a:r>
              <a:rPr lang="en-US" dirty="0" smtClean="0"/>
              <a:t> Workflow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8" name="Picture 4" descr="C:\Users\Mihalis\Desktop\agrohackath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586" y="2643182"/>
            <a:ext cx="9186585" cy="2578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</a:t>
            </a:r>
            <a:r>
              <a:rPr lang="en-US" dirty="0" err="1" smtClean="0"/>
              <a:t>AgroPortal</a:t>
            </a:r>
            <a:r>
              <a:rPr lang="en-US" dirty="0" smtClean="0"/>
              <a:t> with FREME</a:t>
            </a:r>
            <a:endParaRPr lang="el-G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35"/>
            <a:ext cx="8229600" cy="414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</a:t>
            </a:r>
            <a:r>
              <a:rPr lang="en-US" dirty="0" err="1" smtClean="0"/>
              <a:t>AgroPortal</a:t>
            </a:r>
            <a:r>
              <a:rPr lang="en-US" dirty="0" smtClean="0"/>
              <a:t> </a:t>
            </a:r>
            <a:r>
              <a:rPr lang="en-US" dirty="0" smtClean="0"/>
              <a:t>with OA</a:t>
            </a:r>
            <a:endParaRPr lang="el-G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8123"/>
            <a:ext cx="8229600" cy="321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– FREME with OA 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50" y="1412776"/>
            <a:ext cx="9013150" cy="437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Evolution of OA based on FREME</a:t>
            </a:r>
            <a:endParaRPr lang="el-G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231"/>
            <a:ext cx="8229600" cy="427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more controllers into the workflow.</a:t>
            </a:r>
          </a:p>
          <a:p>
            <a:r>
              <a:rPr lang="en-US" dirty="0" smtClean="0"/>
              <a:t>Design a cleansing component clearing out redundant information.</a:t>
            </a:r>
          </a:p>
          <a:p>
            <a:r>
              <a:rPr lang="en-US" dirty="0" smtClean="0"/>
              <a:t>Provide a richer API endpoint for the system.</a:t>
            </a:r>
          </a:p>
          <a:p>
            <a:r>
              <a:rPr lang="en-US" dirty="0" smtClean="0"/>
              <a:t>Benchmark various endpoints called by the controllers. </a:t>
            </a:r>
          </a:p>
          <a:p>
            <a:r>
              <a:rPr lang="en-US" dirty="0" smtClean="0"/>
              <a:t>Build a front-end web app on top to help end users.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212</Words>
  <Application>Microsoft Office PowerPoint</Application>
  <PresentationFormat>Προβολή στην οθόνη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Θέμα του Office</vt:lpstr>
      <vt:lpstr>Data extraction and annotation from pdf files</vt:lpstr>
      <vt:lpstr>The goal</vt:lpstr>
      <vt:lpstr>The process – Key Features</vt:lpstr>
      <vt:lpstr>PDFExtractor Workflow</vt:lpstr>
      <vt:lpstr>Mappings – AgroPortal with FREME</vt:lpstr>
      <vt:lpstr>Mappings – AgroPortal with OA</vt:lpstr>
      <vt:lpstr>Mappings – FREME with OA </vt:lpstr>
      <vt:lpstr>Proposed Evolution of OA based on FREME</vt:lpstr>
      <vt:lpstr>Future Work</vt:lpstr>
    </vt:vector>
  </TitlesOfParts>
  <Company>TEAM 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Mihalis</dc:creator>
  <cp:lastModifiedBy>Mihalis</cp:lastModifiedBy>
  <cp:revision>49</cp:revision>
  <dcterms:created xsi:type="dcterms:W3CDTF">2016-06-30T22:47:18Z</dcterms:created>
  <dcterms:modified xsi:type="dcterms:W3CDTF">2016-07-01T09:30:15Z</dcterms:modified>
</cp:coreProperties>
</file>