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7D8"/>
    <a:srgbClr val="B4C7E7"/>
    <a:srgbClr val="D8C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8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187BA-704B-091D-77B8-A88F78007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567F2C-A970-6E0F-4596-C3CFEB966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137490-D803-FCC2-8EA1-2E3CE163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F005-A409-458B-A99B-4C65B4DC46FF}" type="datetimeFigureOut">
              <a:rPr lang="es-AR" smtClean="0"/>
              <a:t>25/8/2025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FB2918-8915-1828-B90B-AB4991C4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470685-C1B3-C6D8-273C-4E042B71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643-466F-41B5-BE3D-1F7724BD7B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980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E1477-98FB-155C-3625-2530A7B9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9E19BB-E7D7-2903-5C2A-D4D1C23B5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17EE76-E42A-46AD-B70A-6CDDA9D3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F005-A409-458B-A99B-4C65B4DC46FF}" type="datetimeFigureOut">
              <a:rPr lang="es-AR" smtClean="0"/>
              <a:t>25/8/2025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C51A7E-2DD1-F4F0-BC47-A54B5276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DC6C91-40CE-36A2-C869-15FFC219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643-466F-41B5-BE3D-1F7724BD7B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2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5B9B26-0553-A220-9F56-C89CF3150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A1FCFB-0215-EA01-0136-FAB1AB611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9064D4-5D28-1554-D15C-D9A6988C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F005-A409-458B-A99B-4C65B4DC46FF}" type="datetimeFigureOut">
              <a:rPr lang="es-AR" smtClean="0"/>
              <a:t>25/8/2025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0A4C7C-9148-F537-461D-6C0CADFF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2639A-1483-78F4-814E-55E6C08F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643-466F-41B5-BE3D-1F7724BD7B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038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8EF4E-3F43-E113-67FF-7C8937AA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69D99B-4889-7FC5-5E4A-FC49FC27B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3876CA-6D88-B6C6-2A45-1F618EE1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F005-A409-458B-A99B-4C65B4DC46FF}" type="datetimeFigureOut">
              <a:rPr lang="es-AR" smtClean="0"/>
              <a:t>25/8/2025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1D6320-70F6-BDD3-015E-8AA5713A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3F8A60-8218-9A5F-E7D2-A3C234F7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643-466F-41B5-BE3D-1F7724BD7B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272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A891A-E4DA-2106-B0CD-B855D2F3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D963AD-AC46-5C7F-D162-63523B90B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47D971-C4D8-C181-128A-5F522D9A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F005-A409-458B-A99B-4C65B4DC46FF}" type="datetimeFigureOut">
              <a:rPr lang="es-AR" smtClean="0"/>
              <a:t>25/8/2025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F099FB-9BE8-1AC4-A81A-2A77A8C2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C316C4-8AEC-35FF-0EA9-89418641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643-466F-41B5-BE3D-1F7724BD7B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720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3BBFC-7EA9-2512-14B4-4EBEC5E1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51B38C-4B1A-2435-BF3B-68E908DD7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92B340-3563-A9FA-D73A-E6A8B227D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5A6E04-4165-5CFB-EFF9-E52F599C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F005-A409-458B-A99B-4C65B4DC46FF}" type="datetimeFigureOut">
              <a:rPr lang="es-AR" smtClean="0"/>
              <a:t>25/8/2025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ACFAEE-2FD8-9028-B060-4D0EDE13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B7E191-B6FB-9A85-E431-7C35A6E1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643-466F-41B5-BE3D-1F7724BD7B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103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8E3F4-C6E2-99B8-5F7F-0D7000A7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F47F32-555C-1FE7-DF3B-E9B1513E7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4C918B-A661-FFC3-65E3-7A6BAC115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CC4305-5C1B-8F38-CA70-252B850CA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00E717-1E27-3D7D-E40D-8F269E008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7CBD74-2102-69AF-A379-3F4497C2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F005-A409-458B-A99B-4C65B4DC46FF}" type="datetimeFigureOut">
              <a:rPr lang="es-AR" smtClean="0"/>
              <a:t>25/8/2025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14123DC-FF2B-E147-0C3D-B52739A5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58C6CC-C810-6550-A08F-A30D44C0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643-466F-41B5-BE3D-1F7724BD7B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804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91CAC-288F-E7D6-A355-F4E0CD50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1BB05B-B8B7-1827-16D7-BB619355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F005-A409-458B-A99B-4C65B4DC46FF}" type="datetimeFigureOut">
              <a:rPr lang="es-AR" smtClean="0"/>
              <a:t>25/8/2025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74E76D-4BAD-78FF-EA70-2661FEFE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3F990A-0AAE-9543-928E-27C48E50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643-466F-41B5-BE3D-1F7724BD7B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950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D12C69-CBF5-DA99-33C0-97CC7270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F005-A409-458B-A99B-4C65B4DC46FF}" type="datetimeFigureOut">
              <a:rPr lang="es-AR" smtClean="0"/>
              <a:t>25/8/2025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8DEE92-B3D1-2CB1-87DC-B640F8A7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1F8A77-8782-DC66-90B6-1707FD30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643-466F-41B5-BE3D-1F7724BD7B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27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761DF-BB3F-BBC3-0EFF-7A3FCA5A5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89BF43-44EC-7A78-C6A0-1752D524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41CC54-FE38-7F76-5A9B-40C26FBF8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4564D9-8FEF-D0EC-CF1A-F0B9C8B5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F005-A409-458B-A99B-4C65B4DC46FF}" type="datetimeFigureOut">
              <a:rPr lang="es-AR" smtClean="0"/>
              <a:t>25/8/2025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AD7E58-2FA2-073A-8BE6-EFF1647A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FA5A83-090C-603E-C68C-F0D3F5FA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643-466F-41B5-BE3D-1F7724BD7B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850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D1B1D-D62A-0640-6F9A-0E59371D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73A2CE-B6A6-2433-2417-392ADFBA1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A55308-BF40-7F60-3345-C8C92AD3E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035F29-2797-79CE-F561-EF3EB8E2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F005-A409-458B-A99B-4C65B4DC46FF}" type="datetimeFigureOut">
              <a:rPr lang="es-AR" smtClean="0"/>
              <a:t>25/8/2025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A9A5A4-39AE-F777-184B-2426C1B9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3E60BD-BC82-59CB-2DF3-DD9FF2DC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643-466F-41B5-BE3D-1F7724BD7B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621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2C12BF-B389-D0CA-A7EA-0269E34E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5C87C0-FCFC-1EBE-C3B9-8E2B23232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49ABC8-AA84-5322-8988-32D421628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1F005-A409-458B-A99B-4C65B4DC46FF}" type="datetimeFigureOut">
              <a:rPr lang="es-AR" smtClean="0"/>
              <a:t>25/8/2025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67B343-D358-2933-6410-E397927DC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F76997-F45E-90B1-FAB1-58E365AFF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5A643-466F-41B5-BE3D-1F7724BD7B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023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20A89A3-2804-B2FB-4B43-BFF829EF5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94" y="132580"/>
            <a:ext cx="3797200" cy="379720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4D6ACCA5-C6CD-3C7D-FDA3-172BD8CD7E5E}"/>
              </a:ext>
            </a:extLst>
          </p:cNvPr>
          <p:cNvSpPr/>
          <p:nvPr/>
        </p:nvSpPr>
        <p:spPr>
          <a:xfrm>
            <a:off x="7135012" y="1074939"/>
            <a:ext cx="2647164" cy="2679336"/>
          </a:xfrm>
          <a:prstGeom prst="ellipse">
            <a:avLst/>
          </a:prstGeom>
          <a:gradFill flip="none" rotWithShape="0">
            <a:gsLst>
              <a:gs pos="0">
                <a:srgbClr val="D8C2A3"/>
              </a:gs>
              <a:gs pos="74000">
                <a:srgbClr val="EDDECB">
                  <a:alpha val="35000"/>
                  <a:lumMod val="100000"/>
                </a:srgbClr>
              </a:gs>
              <a:gs pos="40000">
                <a:srgbClr val="E6D5BE">
                  <a:alpha val="70000"/>
                </a:srgbClr>
              </a:gs>
              <a:gs pos="100000">
                <a:srgbClr val="F4E7D8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82C55B7-0F89-D2FF-C46C-2E88DF9B5999}"/>
              </a:ext>
            </a:extLst>
          </p:cNvPr>
          <p:cNvSpPr/>
          <p:nvPr/>
        </p:nvSpPr>
        <p:spPr>
          <a:xfrm>
            <a:off x="7292471" y="2485523"/>
            <a:ext cx="2647164" cy="2679336"/>
          </a:xfrm>
          <a:prstGeom prst="ellipse">
            <a:avLst/>
          </a:prstGeom>
          <a:gradFill flip="none" rotWithShape="0">
            <a:gsLst>
              <a:gs pos="0">
                <a:srgbClr val="D8C2A3"/>
              </a:gs>
              <a:gs pos="74000">
                <a:srgbClr val="EDDECB">
                  <a:alpha val="35000"/>
                  <a:lumMod val="100000"/>
                </a:srgbClr>
              </a:gs>
              <a:gs pos="40000">
                <a:srgbClr val="E6D5BE">
                  <a:alpha val="70000"/>
                </a:srgbClr>
              </a:gs>
              <a:gs pos="100000">
                <a:srgbClr val="F4E7D8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3E4C752-79D4-72AA-F840-4B831B0C864D}"/>
              </a:ext>
            </a:extLst>
          </p:cNvPr>
          <p:cNvSpPr/>
          <p:nvPr/>
        </p:nvSpPr>
        <p:spPr>
          <a:xfrm>
            <a:off x="3334219" y="3092649"/>
            <a:ext cx="2647164" cy="2679336"/>
          </a:xfrm>
          <a:prstGeom prst="ellipse">
            <a:avLst/>
          </a:prstGeom>
          <a:gradFill flip="none" rotWithShape="0">
            <a:gsLst>
              <a:gs pos="0">
                <a:srgbClr val="D8C2A3"/>
              </a:gs>
              <a:gs pos="83000">
                <a:srgbClr val="EDDECB">
                  <a:lumMod val="100000"/>
                  <a:alpha val="68000"/>
                </a:srgbClr>
              </a:gs>
              <a:gs pos="54000">
                <a:srgbClr val="E6D5BE">
                  <a:alpha val="94000"/>
                </a:srgbClr>
              </a:gs>
              <a:gs pos="100000">
                <a:srgbClr val="F4E7D8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BC2CA1-0141-C36C-4C41-51B708DD5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6623">
            <a:off x="7971222" y="2602607"/>
            <a:ext cx="1820184" cy="182018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A6B0489-1984-E45A-12A2-6C85A7D3C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6176">
            <a:off x="7648281" y="1369574"/>
            <a:ext cx="2143125" cy="21431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61D5B8A-F957-AA64-0C20-3CA4EE4A91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35" t="7083" r="18641" b="70078"/>
          <a:stretch/>
        </p:blipFill>
        <p:spPr>
          <a:xfrm rot="598892">
            <a:off x="7534336" y="1779634"/>
            <a:ext cx="235774" cy="2328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43C76BF-E15B-52F5-A029-0710E79918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35" t="7083" r="18641" b="70078"/>
          <a:stretch/>
        </p:blipFill>
        <p:spPr>
          <a:xfrm rot="21103145">
            <a:off x="7253094" y="2701120"/>
            <a:ext cx="349369" cy="34507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AE683CB-32A3-EBDA-5C08-C31468604F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35" t="7083" r="18641" b="70078"/>
          <a:stretch/>
        </p:blipFill>
        <p:spPr>
          <a:xfrm rot="805373">
            <a:off x="7930434" y="4093804"/>
            <a:ext cx="280309" cy="2768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5AB37CC-E21F-EAAE-E3FB-DA6A3E6665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35" t="7083" r="18641" b="70078"/>
          <a:stretch/>
        </p:blipFill>
        <p:spPr>
          <a:xfrm rot="266536">
            <a:off x="7640303" y="3438377"/>
            <a:ext cx="251778" cy="248682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1696913-A622-4819-D995-663F5086C6F8}"/>
              </a:ext>
            </a:extLst>
          </p:cNvPr>
          <p:cNvSpPr/>
          <p:nvPr/>
        </p:nvSpPr>
        <p:spPr>
          <a:xfrm>
            <a:off x="8689590" y="383461"/>
            <a:ext cx="2917396" cy="6135329"/>
          </a:xfrm>
          <a:prstGeom prst="rect">
            <a:avLst/>
          </a:prstGeom>
          <a:solidFill>
            <a:srgbClr val="F4E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69C4DD6-D53F-8383-B880-298278502A3A}"/>
              </a:ext>
            </a:extLst>
          </p:cNvPr>
          <p:cNvSpPr/>
          <p:nvPr/>
        </p:nvSpPr>
        <p:spPr>
          <a:xfrm>
            <a:off x="3118282" y="2981325"/>
            <a:ext cx="3037360" cy="3000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7527071-40B5-0025-2D08-216152F6C9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149" y="260500"/>
            <a:ext cx="3039717" cy="300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3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7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43E841D-04F7-C5B3-5C6E-5CD138BA7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268" t="23064" r="31691" b="22535"/>
          <a:stretch/>
        </p:blipFill>
        <p:spPr>
          <a:xfrm>
            <a:off x="4676775" y="1809750"/>
            <a:ext cx="2505075" cy="294322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224094E-C6AD-F019-2367-F8F136D91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268" t="23064" r="31691" b="22535"/>
          <a:stretch/>
        </p:blipFill>
        <p:spPr>
          <a:xfrm>
            <a:off x="7734300" y="1809750"/>
            <a:ext cx="2505075" cy="294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219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Viveros</dc:creator>
  <cp:lastModifiedBy>Fernando Viveros</cp:lastModifiedBy>
  <cp:revision>1</cp:revision>
  <dcterms:created xsi:type="dcterms:W3CDTF">2025-08-26T02:54:05Z</dcterms:created>
  <dcterms:modified xsi:type="dcterms:W3CDTF">2025-08-26T02:54:22Z</dcterms:modified>
</cp:coreProperties>
</file>