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84146-B9AF-40B0-95F5-E4945517D7DE}" type="datetimeFigureOut">
              <a:rPr lang="fr-CH" smtClean="0"/>
              <a:t>23.06.2025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19001-C940-45B2-B65D-B272D3E6B34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57234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19001-C940-45B2-B65D-B272D3E6B34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2092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0954-2DA0-4ADD-AF4C-93DD7EF6F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8CE41D-C55E-497E-8138-D39778562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E2DA0F-9125-4083-8973-92ADE2552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812538-92B2-4401-A1BB-76BF6E63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A986EC-4087-4EFA-99EF-141AE871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53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2F0F0-51F2-49EE-A1C8-58419BAA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583CA4-3200-43DE-91C3-F78ABA8A1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505A94-D0E9-40FD-83E0-C0047B5A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FFCE4-7DA3-4206-9B9C-1B95E35F4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5348F-C39B-41D4-8658-F10D477A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6005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7F531C-72F6-401A-8769-B6B9AB8FA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F89F9EE-4BBC-4933-906B-B8C8DB39C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F0991B-6EE6-4691-87BA-FF2E76F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3E4B00-8917-4212-B101-FD44BB3F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739303-56A8-435A-B368-6DF03FC7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481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D1703-E2A5-4B1C-AAF0-F1A1F2D2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F4467-A717-406C-99CA-8026EC90F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FAE0A9-E0CD-4749-8B85-9EDE6478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6995B-ADB5-49CE-BD84-D09DF290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DF2DB9-BD20-4E56-A391-8EFE9E08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23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7CDDB-5698-4B07-A97D-D23C8AFD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04062-0AB6-4F76-81CB-43F1ADAA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8776C-A3B0-4BBA-AB03-38810D8D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BCF05-E5A4-4D48-99BA-E1CEF3F80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B8274-E304-4919-9B95-F1EE56F4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388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5575C-7346-4CBD-85DC-6A71C6F0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9F768D-A2AD-4F01-A1B8-6D9BC6CBD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3125723-310F-47EC-8CB3-74ADE3A10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E01AEF-B4CC-4B79-82BA-0F15AC4A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96A933-87EE-4F2F-BF51-C0F4A47C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C949E3-94E3-4608-AEB1-C19199D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968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37FBB-5640-4B47-9869-BCF5DAE16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41E96B-6BEC-417E-8BB4-97D07DAD8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6C6974-8203-42E1-9B87-EDA9AD097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650E9-39A0-4758-9210-2557E4090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7C5AA4-D524-4F7B-BA3B-5FBA15445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C87411-CECA-4676-ABC7-39E94060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833ABB-D330-4941-BC0A-26B880A0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EF6F47-C206-44E8-97CC-8D2B1C57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5322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3C7FAF-5F6F-442A-987C-9F3D1C6E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9EFD947-0BE8-4E58-B085-174DA015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2538A2-DAE6-4C6A-AC55-CA1C5306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DF02A3-4EFF-4FFA-A17B-F18B65E2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2896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609D238-52D2-46FB-9BFB-EF00E81E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E2D6E7-D293-4C40-8FF8-4AE891EC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8DD2C5-690C-4DCF-807B-E06480B0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09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7D96E-DC01-42F2-844B-38D2219B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7F36D6-1817-4D33-A409-D223D16DC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3076CCA-DC7F-4E9A-95E1-C2A23D253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EEE086-79B9-4284-A5C4-9F6438EA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6D2D6B-3967-4A50-9AA4-CE8FD556D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689806-F578-4F8C-A862-1E0329D0B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4494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0CF22A-B7BC-4AE8-A5B6-E958EBAB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7A654A-F57F-4F97-907B-7D8074EAD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8D731A-5ED6-4343-B5DA-680014683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8564D3-155E-4F63-85AF-345CD2E6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9E3F31-E1B3-46CA-A2B0-BA5F93C0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79322A-A76D-4DE6-8F69-E450D5E2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948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90D528-3B3E-4EF6-A67D-A8006C8D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4F48B-83DD-4014-A4B7-32BA4388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F8C3CB-FC08-401A-9C13-393972EDA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D97D-2823-45F8-A8B6-9D1D5EAADE5D}" type="datetimeFigureOut">
              <a:rPr lang="fr-CH" smtClean="0"/>
              <a:t>20.06.2025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F8D21-5019-4CDE-941E-274637B82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F080AC-89A2-46A7-A8B9-7BD7E57AB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697F3-49C4-4041-82A0-FB68833DBB2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542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0975657-AD08-465F-8B55-26AE1D6505D6}"/>
              </a:ext>
            </a:extLst>
          </p:cNvPr>
          <p:cNvSpPr/>
          <p:nvPr/>
        </p:nvSpPr>
        <p:spPr>
          <a:xfrm>
            <a:off x="2932224" y="957525"/>
            <a:ext cx="2050740" cy="9538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35 agricultural </a:t>
            </a:r>
            <a:r>
              <a:rPr lang="fr-CH" sz="1600" dirty="0" err="1">
                <a:solidFill>
                  <a:schemeClr val="tx1"/>
                </a:solidFill>
              </a:rPr>
              <a:t>fields</a:t>
            </a:r>
            <a:r>
              <a:rPr lang="fr-CH" sz="1600" dirty="0">
                <a:solidFill>
                  <a:schemeClr val="tx1"/>
                </a:solidFill>
              </a:rPr>
              <a:t> /68 </a:t>
            </a:r>
            <a:r>
              <a:rPr lang="fr-CH" sz="1600" dirty="0" err="1">
                <a:solidFill>
                  <a:schemeClr val="tx1"/>
                </a:solidFill>
              </a:rPr>
              <a:t>Flights</a:t>
            </a:r>
            <a:endParaRPr lang="fr-CH" sz="1600" dirty="0">
              <a:solidFill>
                <a:schemeClr val="tx1"/>
              </a:solidFill>
            </a:endParaRP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in </a:t>
            </a:r>
            <a:r>
              <a:rPr lang="fr-CH" sz="1600" dirty="0" err="1">
                <a:solidFill>
                  <a:schemeClr val="tx1"/>
                </a:solidFill>
              </a:rPr>
              <a:t>Switzerland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893B11E-ED33-4F85-BC92-B6033CAB0C00}"/>
              </a:ext>
            </a:extLst>
          </p:cNvPr>
          <p:cNvSpPr/>
          <p:nvPr/>
        </p:nvSpPr>
        <p:spPr>
          <a:xfrm>
            <a:off x="2932224" y="2199516"/>
            <a:ext cx="2050740" cy="8459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508750 </a:t>
            </a:r>
            <a:r>
              <a:rPr lang="fr-CH" sz="1600" dirty="0" err="1">
                <a:solidFill>
                  <a:schemeClr val="tx1"/>
                </a:solidFill>
              </a:rPr>
              <a:t>raw</a:t>
            </a:r>
            <a:r>
              <a:rPr lang="fr-CH" sz="1600" dirty="0">
                <a:solidFill>
                  <a:schemeClr val="tx1"/>
                </a:solidFill>
              </a:rPr>
              <a:t> images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8192x5460 pixels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3354.68 GB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04B700E-ABB6-4A37-97C4-749579D3C754}"/>
              </a:ext>
            </a:extLst>
          </p:cNvPr>
          <p:cNvSpPr/>
          <p:nvPr/>
        </p:nvSpPr>
        <p:spPr>
          <a:xfrm>
            <a:off x="1647559" y="3333676"/>
            <a:ext cx="1897223" cy="8459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Single-Field </a:t>
            </a:r>
          </a:p>
          <a:p>
            <a:pPr algn="ctr"/>
            <a:r>
              <a:rPr lang="fr-CH" sz="1600" dirty="0" err="1">
                <a:solidFill>
                  <a:schemeClr val="tx1"/>
                </a:solidFill>
              </a:rPr>
              <a:t>Datasets</a:t>
            </a:r>
            <a:endParaRPr lang="fr-CH" sz="160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DBD6B5E-305D-4079-9746-F2EF6DCE643D}"/>
              </a:ext>
            </a:extLst>
          </p:cNvPr>
          <p:cNvSpPr/>
          <p:nvPr/>
        </p:nvSpPr>
        <p:spPr>
          <a:xfrm>
            <a:off x="4370405" y="3333676"/>
            <a:ext cx="1897223" cy="84597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dirty="0">
                <a:solidFill>
                  <a:schemeClr val="tx1"/>
                </a:solidFill>
              </a:rPr>
              <a:t>Multi-Field</a:t>
            </a:r>
          </a:p>
          <a:p>
            <a:pPr algn="ctr"/>
            <a:r>
              <a:rPr lang="fr-CH" sz="1600" dirty="0">
                <a:solidFill>
                  <a:schemeClr val="tx1"/>
                </a:solidFill>
              </a:rPr>
              <a:t>Diverse </a:t>
            </a:r>
            <a:r>
              <a:rPr lang="fr-CH" sz="1600" dirty="0" err="1">
                <a:solidFill>
                  <a:schemeClr val="tx1"/>
                </a:solidFill>
              </a:rPr>
              <a:t>Dataset</a:t>
            </a:r>
            <a:endParaRPr lang="fr-CH" sz="1600" dirty="0">
              <a:solidFill>
                <a:schemeClr val="tx1"/>
              </a:solidFill>
            </a:endParaRPr>
          </a:p>
          <a:p>
            <a:pPr algn="ctr"/>
            <a:r>
              <a:rPr lang="fr-CH" sz="1050" b="1" u="sng" dirty="0">
                <a:solidFill>
                  <a:schemeClr val="tx1"/>
                </a:solidFill>
                <a:highlight>
                  <a:srgbClr val="C0C0C0"/>
                </a:highlight>
              </a:rPr>
              <a:t>(</a:t>
            </a:r>
            <a:r>
              <a:rPr lang="fr-CH" sz="1050" b="1" u="sng" dirty="0" err="1">
                <a:solidFill>
                  <a:schemeClr val="tx1"/>
                </a:solidFill>
                <a:highlight>
                  <a:srgbClr val="C0C0C0"/>
                </a:highlight>
              </a:rPr>
              <a:t>selected</a:t>
            </a:r>
            <a:r>
              <a:rPr lang="fr-CH" sz="1050" b="1" u="sng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fr-CH" sz="1050" b="1" u="sng" dirty="0" err="1">
                <a:solidFill>
                  <a:schemeClr val="tx1"/>
                </a:solidFill>
                <a:highlight>
                  <a:srgbClr val="C0C0C0"/>
                </a:highlight>
              </a:rPr>
              <a:t>using</a:t>
            </a:r>
            <a:r>
              <a:rPr lang="fr-CH" sz="1050" b="1" u="sng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fr-CH" sz="1050" b="1" u="sng" dirty="0" err="1">
                <a:solidFill>
                  <a:schemeClr val="tx1"/>
                </a:solidFill>
                <a:highlight>
                  <a:srgbClr val="C0C0C0"/>
                </a:highlight>
              </a:rPr>
              <a:t>embeddings</a:t>
            </a:r>
            <a:r>
              <a:rPr lang="fr-CH" sz="1050" b="1" u="sng" dirty="0">
                <a:solidFill>
                  <a:schemeClr val="tx1"/>
                </a:solidFill>
                <a:highlight>
                  <a:srgbClr val="C0C0C0"/>
                </a:highlight>
              </a:rPr>
              <a:t>)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967284B-84F1-481C-B1AB-244621934FE3}"/>
              </a:ext>
            </a:extLst>
          </p:cNvPr>
          <p:cNvSpPr/>
          <p:nvPr/>
        </p:nvSpPr>
        <p:spPr>
          <a:xfrm>
            <a:off x="1130793" y="4574734"/>
            <a:ext cx="1335346" cy="6321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F14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874 images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9F0B9C6-A41E-48DC-82FD-421C57E221CE}"/>
              </a:ext>
            </a:extLst>
          </p:cNvPr>
          <p:cNvSpPr/>
          <p:nvPr/>
        </p:nvSpPr>
        <p:spPr>
          <a:xfrm>
            <a:off x="2803503" y="4574735"/>
            <a:ext cx="1335346" cy="6321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F21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615 images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C8D4EF47-59FA-465A-A2EF-639E1A669299}"/>
              </a:ext>
            </a:extLst>
          </p:cNvPr>
          <p:cNvSpPr/>
          <p:nvPr/>
        </p:nvSpPr>
        <p:spPr>
          <a:xfrm>
            <a:off x="1130793" y="5268301"/>
            <a:ext cx="1335346" cy="6321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F3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1412 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31927F9-5DF8-4C94-9BA4-B655B35DA9EC}"/>
              </a:ext>
            </a:extLst>
          </p:cNvPr>
          <p:cNvSpPr/>
          <p:nvPr/>
        </p:nvSpPr>
        <p:spPr>
          <a:xfrm>
            <a:off x="2788337" y="5268302"/>
            <a:ext cx="1335346" cy="6321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F68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1599 images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AA1B770-A2F8-4263-8458-8DFB5C4277C5}"/>
              </a:ext>
            </a:extLst>
          </p:cNvPr>
          <p:cNvSpPr/>
          <p:nvPr/>
        </p:nvSpPr>
        <p:spPr>
          <a:xfrm>
            <a:off x="4612694" y="4570449"/>
            <a:ext cx="1335346" cy="6321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00" dirty="0">
                <a:solidFill>
                  <a:schemeClr val="tx1"/>
                </a:solidFill>
              </a:rPr>
              <a:t>FX</a:t>
            </a:r>
          </a:p>
          <a:p>
            <a:pPr algn="ctr"/>
            <a:r>
              <a:rPr lang="fr-CH" sz="1400" dirty="0">
                <a:solidFill>
                  <a:schemeClr val="tx1"/>
                </a:solidFill>
              </a:rPr>
              <a:t>20000 images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1342DE5-89DF-452C-A8E7-4EB08A0297D2}"/>
              </a:ext>
            </a:extLst>
          </p:cNvPr>
          <p:cNvCxnSpPr>
            <a:cxnSpLocks/>
            <a:stCxn id="38" idx="2"/>
            <a:endCxn id="7" idx="0"/>
          </p:cNvCxnSpPr>
          <p:nvPr/>
        </p:nvCxnSpPr>
        <p:spPr>
          <a:xfrm>
            <a:off x="3957594" y="656910"/>
            <a:ext cx="0" cy="300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347B741-04C3-4D54-83F3-15A1071E701A}"/>
              </a:ext>
            </a:extLst>
          </p:cNvPr>
          <p:cNvCxnSpPr/>
          <p:nvPr/>
        </p:nvCxnSpPr>
        <p:spPr>
          <a:xfrm>
            <a:off x="3957227" y="1911325"/>
            <a:ext cx="0" cy="28819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2D7415C-650A-4A8D-94D5-FB26B98D157B}"/>
              </a:ext>
            </a:extLst>
          </p:cNvPr>
          <p:cNvCxnSpPr>
            <a:cxnSpLocks/>
          </p:cNvCxnSpPr>
          <p:nvPr/>
        </p:nvCxnSpPr>
        <p:spPr>
          <a:xfrm>
            <a:off x="3945769" y="3045486"/>
            <a:ext cx="0" cy="7111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6845C3-A362-493F-80DE-333994202492}"/>
              </a:ext>
            </a:extLst>
          </p:cNvPr>
          <p:cNvCxnSpPr>
            <a:cxnSpLocks/>
          </p:cNvCxnSpPr>
          <p:nvPr/>
        </p:nvCxnSpPr>
        <p:spPr>
          <a:xfrm>
            <a:off x="2634821" y="4179646"/>
            <a:ext cx="0" cy="14047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D8BF065-5BC7-4003-B597-BDC33D209B1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280367" y="4179646"/>
            <a:ext cx="0" cy="39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B87F93E-17FF-4E1A-B52F-4360E2C69538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3544782" y="3756661"/>
            <a:ext cx="82562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3678568D-A097-447F-AD52-4AF5EA0EEC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466139" y="5584387"/>
            <a:ext cx="322198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7BDB17A-F0AE-477D-82D6-A4EF5FB220BE}"/>
              </a:ext>
            </a:extLst>
          </p:cNvPr>
          <p:cNvCxnSpPr>
            <a:cxnSpLocks/>
          </p:cNvCxnSpPr>
          <p:nvPr/>
        </p:nvCxnSpPr>
        <p:spPr>
          <a:xfrm flipH="1" flipV="1">
            <a:off x="2481305" y="4890820"/>
            <a:ext cx="322198" cy="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53D994D-03BC-4854-B241-1A969497995D}"/>
              </a:ext>
            </a:extLst>
          </p:cNvPr>
          <p:cNvSpPr/>
          <p:nvPr/>
        </p:nvSpPr>
        <p:spPr>
          <a:xfrm>
            <a:off x="2634821" y="213026"/>
            <a:ext cx="2645546" cy="44388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>
                <a:solidFill>
                  <a:schemeClr val="tx1"/>
                </a:solidFill>
              </a:rPr>
              <a:t>Dataset</a:t>
            </a:r>
            <a:r>
              <a:rPr lang="fr-CH" b="1" dirty="0">
                <a:solidFill>
                  <a:schemeClr val="tx1"/>
                </a:solidFill>
              </a:rPr>
              <a:t> Construction</a:t>
            </a:r>
          </a:p>
        </p:txBody>
      </p:sp>
    </p:spTree>
    <p:extLst>
      <p:ext uri="{BB962C8B-B14F-4D97-AF65-F5344CB8AC3E}">
        <p14:creationId xmlns:p14="http://schemas.microsoft.com/office/powerpoint/2010/main" val="87426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4587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22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Nasser Hassan-Roland AGROSCOPE</dc:creator>
  <cp:lastModifiedBy>Nasser Hassan-Roland AGROSCOPE</cp:lastModifiedBy>
  <cp:revision>6</cp:revision>
  <dcterms:created xsi:type="dcterms:W3CDTF">2025-06-20T13:41:05Z</dcterms:created>
  <dcterms:modified xsi:type="dcterms:W3CDTF">2025-06-24T09:33:23Z</dcterms:modified>
</cp:coreProperties>
</file>