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Montserrat SemiBold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Montserrat ExtraBold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SemiBold-boldItalic.fntdata"/><Relationship Id="rId10" Type="http://schemas.openxmlformats.org/officeDocument/2006/relationships/font" Target="fonts/MontserratSemiBold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SemiBold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MontserratExtraBold-boldItalic.fntdata"/><Relationship Id="rId16" Type="http://schemas.openxmlformats.org/officeDocument/2006/relationships/font" Target="fonts/MontserratExtra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8616"/>
            <a:ext cx="9144001" cy="516211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573250" y="2269400"/>
            <a:ext cx="5591100" cy="22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PRESO TITLE</a:t>
            </a:r>
            <a:endParaRPr sz="30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Preso subtitle</a:t>
            </a:r>
            <a:endParaRPr sz="3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Presenter Name</a:t>
            </a:r>
            <a:endParaRPr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Date</a:t>
            </a:r>
            <a:endParaRPr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6435"/>
            <a:ext cx="9143999" cy="515993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>
            <a:off x="573250" y="2269400"/>
            <a:ext cx="5591100" cy="22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PRESO TITLE</a:t>
            </a:r>
            <a:endParaRPr sz="30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Preso subtitle</a:t>
            </a:r>
            <a:endParaRPr sz="30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Presenter Name</a:t>
            </a:r>
            <a:endParaRPr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Date</a:t>
            </a:r>
            <a:endParaRPr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573250" y="298400"/>
            <a:ext cx="5591100" cy="22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SLIDE </a:t>
            </a:r>
            <a:r>
              <a:rPr lang="en"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TITLE</a:t>
            </a:r>
            <a:endParaRPr sz="30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Preso subtitle</a:t>
            </a:r>
            <a:endParaRPr sz="30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Body copy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7850" y="4750875"/>
            <a:ext cx="9144000" cy="392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9800" y="4790175"/>
            <a:ext cx="515368" cy="3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