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63" r:id="rId8"/>
    <p:sldId id="264" r:id="rId9"/>
    <p:sldId id="265" r:id="rId10"/>
    <p:sldId id="266" r:id="rId11"/>
    <p:sldId id="259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D719-22EA-4804-9E8C-5CB371FAE0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643F-770B-440C-9CCD-25695654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2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D719-22EA-4804-9E8C-5CB371FAE0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643F-770B-440C-9CCD-25695654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9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D719-22EA-4804-9E8C-5CB371FAE0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643F-770B-440C-9CCD-25695654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D719-22EA-4804-9E8C-5CB371FAE0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643F-770B-440C-9CCD-25695654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0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D719-22EA-4804-9E8C-5CB371FAE0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643F-770B-440C-9CCD-25695654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1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D719-22EA-4804-9E8C-5CB371FAE0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643F-770B-440C-9CCD-25695654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D719-22EA-4804-9E8C-5CB371FAE0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643F-770B-440C-9CCD-25695654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D719-22EA-4804-9E8C-5CB371FAE0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643F-770B-440C-9CCD-25695654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D719-22EA-4804-9E8C-5CB371FAE0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643F-770B-440C-9CCD-25695654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3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D719-22EA-4804-9E8C-5CB371FAE0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643F-770B-440C-9CCD-25695654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4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D719-22EA-4804-9E8C-5CB371FAE0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643F-770B-440C-9CCD-25695654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4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CD719-22EA-4804-9E8C-5CB371FAE0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0643F-770B-440C-9CCD-25695654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3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BIG DATA-HOMEWORK</a:t>
            </a:r>
            <a:br>
              <a:rPr lang="en-US" b="1" dirty="0" smtClean="0"/>
            </a:br>
            <a:r>
              <a:rPr lang="en-US" b="1" dirty="0" smtClean="0"/>
              <a:t>PRESENTATION </a:t>
            </a:r>
            <a:br>
              <a:rPr lang="en-US" b="1" dirty="0" smtClean="0"/>
            </a:br>
            <a:r>
              <a:rPr lang="en-US" b="1" dirty="0" smtClean="0"/>
              <a:t>DATA DOMAIN- TWITTER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981200"/>
          </a:xfr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b="1" u="sng" dirty="0">
                <a:solidFill>
                  <a:schemeClr val="tx1"/>
                </a:solidFill>
              </a:rPr>
              <a:t>PRESENTED BY-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b="1" u="sng" dirty="0">
                <a:solidFill>
                  <a:schemeClr val="tx1"/>
                </a:solidFill>
              </a:rPr>
              <a:t>PRIYAL AGARWAL(303202749)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b="1" u="sng" dirty="0">
                <a:solidFill>
                  <a:schemeClr val="tx1"/>
                </a:solidFill>
              </a:rPr>
              <a:t>SANYA MITTAL(304373464)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3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AGARWAL\Desktop\link pic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924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04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                     Links Extracted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2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GARWAL\Desktop\Project\Capture444444444444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5646909" cy="118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20574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file </a:t>
            </a:r>
            <a:r>
              <a:rPr lang="en-US" dirty="0" err="1"/>
              <a:t>term_freq.json</a:t>
            </a:r>
            <a:r>
              <a:rPr lang="en-US" dirty="0"/>
              <a:t> will contain a description of the plot that can be handed over to D3.js and Vega. A simple template (taken from Vincent resources) to </a:t>
            </a:r>
            <a:r>
              <a:rPr lang="en-US" dirty="0" err="1"/>
              <a:t>visualise</a:t>
            </a:r>
            <a:r>
              <a:rPr lang="en-US" dirty="0"/>
              <a:t> the plot: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5181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58674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above HTML page as </a:t>
            </a:r>
            <a:r>
              <a:rPr lang="en-US" dirty="0"/>
              <a:t>chart.html</a:t>
            </a:r>
            <a:r>
              <a:rPr lang="en-US" dirty="0"/>
              <a:t> and run the simple Python web server: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0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2050" name="Picture 2" descr="C:\Users\PAGARWAL\Desktop\Project\Capture888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5052498" cy="64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409327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opening the  </a:t>
            </a:r>
            <a:r>
              <a:rPr lang="en-US" dirty="0"/>
              <a:t>browser </a:t>
            </a:r>
            <a:r>
              <a:rPr lang="en-US" dirty="0" smtClean="0"/>
              <a:t>and </a:t>
            </a:r>
            <a:r>
              <a:rPr lang="en-US" dirty="0"/>
              <a:t>observe the result:</a:t>
            </a:r>
            <a:endParaRPr lang="en-US" dirty="0"/>
          </a:p>
        </p:txBody>
      </p:sp>
      <p:pic>
        <p:nvPicPr>
          <p:cNvPr id="2051" name="Picture 3" descr="C:\Users\PAGARWAL\Desktop\Project\Screen Shot 2015-06-02 at 7.49.02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643255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</a:t>
            </a:r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511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</a:t>
            </a:r>
            <a:r>
              <a:rPr lang="en-US" dirty="0" smtClean="0"/>
              <a:t>ompare the popularity of programming languages .</a:t>
            </a:r>
          </a:p>
          <a:p>
            <a:pPr lvl="0"/>
            <a:r>
              <a:rPr lang="en-US" dirty="0"/>
              <a:t>R</a:t>
            </a:r>
            <a:r>
              <a:rPr lang="en-US" dirty="0" smtClean="0"/>
              <a:t>etrieve programming tutorial links.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429000"/>
            <a:ext cx="4038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0005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7073" y="452806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5029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37338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Popularity of programming languages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489739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Tutorial Links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800600" y="4000500"/>
            <a:ext cx="11430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800600" y="5082064"/>
            <a:ext cx="12954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Text Mining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Text mining is </a:t>
            </a:r>
            <a:r>
              <a:rPr lang="en-US" sz="2800" dirty="0" smtClean="0"/>
              <a:t>an </a:t>
            </a:r>
            <a:r>
              <a:rPr lang="en-US" sz="2800" dirty="0"/>
              <a:t>application </a:t>
            </a:r>
            <a:r>
              <a:rPr lang="en-US" sz="2800" dirty="0" smtClean="0"/>
              <a:t>to process natural language and it contains </a:t>
            </a:r>
            <a:r>
              <a:rPr lang="en-US" sz="2800" dirty="0"/>
              <a:t>analytical methods to text data in order to derive relevant </a:t>
            </a:r>
            <a:r>
              <a:rPr lang="en-US" sz="2800" dirty="0" smtClean="0"/>
              <a:t>information.</a:t>
            </a:r>
          </a:p>
          <a:p>
            <a:r>
              <a:rPr lang="en-US" sz="2800" dirty="0"/>
              <a:t>This data can be used in different use cases such as finding trends related to a specific keyword, measuring brand sentiment, and gathering feedback about new products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130652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Python libraries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Four </a:t>
            </a:r>
            <a:r>
              <a:rPr lang="en-US" dirty="0"/>
              <a:t>Python libraries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err="1" smtClean="0"/>
              <a:t>Json</a:t>
            </a:r>
            <a:r>
              <a:rPr lang="en-US" dirty="0" smtClean="0"/>
              <a:t> </a:t>
            </a:r>
            <a:r>
              <a:rPr lang="en-US" dirty="0" smtClean="0"/>
              <a:t>: </a:t>
            </a:r>
            <a:r>
              <a:rPr lang="en-US" dirty="0" smtClean="0"/>
              <a:t>For </a:t>
            </a:r>
            <a:r>
              <a:rPr lang="en-US" dirty="0"/>
              <a:t>parsing the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err="1" smtClean="0"/>
              <a:t>Pandas</a:t>
            </a:r>
            <a:r>
              <a:rPr lang="en-US" dirty="0" err="1" smtClean="0"/>
              <a:t>:For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manipulation </a:t>
            </a:r>
            <a:r>
              <a:rPr lang="en-US" dirty="0" err="1" smtClean="0"/>
              <a:t>matplotlib</a:t>
            </a:r>
            <a:r>
              <a:rPr lang="en-US" dirty="0" smtClean="0"/>
              <a:t> for creating </a:t>
            </a:r>
            <a:r>
              <a:rPr lang="en-US" dirty="0" smtClean="0"/>
              <a:t>charts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err="1" smtClean="0"/>
              <a:t>Re</a:t>
            </a:r>
            <a:r>
              <a:rPr lang="en-US" dirty="0" err="1" smtClean="0"/>
              <a:t>:For</a:t>
            </a:r>
            <a:r>
              <a:rPr lang="en-US" dirty="0" smtClean="0"/>
              <a:t> </a:t>
            </a:r>
            <a:r>
              <a:rPr lang="en-US" dirty="0"/>
              <a:t>regular expressions.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D3 </a:t>
            </a:r>
            <a:r>
              <a:rPr lang="en-US" dirty="0" smtClean="0"/>
              <a:t>:Allows </a:t>
            </a:r>
            <a:r>
              <a:rPr lang="en-US" dirty="0"/>
              <a:t>to create some wonderful </a:t>
            </a:r>
            <a:r>
              <a:rPr lang="en-US" dirty="0" smtClean="0"/>
              <a:t>                         interactive </a:t>
            </a:r>
            <a:r>
              <a:rPr lang="en-US" dirty="0" err="1"/>
              <a:t>visualisations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err="1" smtClean="0"/>
              <a:t>Vincent</a:t>
            </a:r>
            <a:r>
              <a:rPr lang="en-US" dirty="0" err="1" smtClean="0"/>
              <a:t>:Bridges</a:t>
            </a:r>
            <a:r>
              <a:rPr lang="en-US" dirty="0" smtClean="0"/>
              <a:t> </a:t>
            </a:r>
            <a:r>
              <a:rPr lang="en-US" dirty="0"/>
              <a:t>the gap between a Python back-end and a front-end that supports D3.js </a:t>
            </a:r>
            <a:r>
              <a:rPr lang="en-US" dirty="0" err="1"/>
              <a:t>visualisation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Text </a:t>
            </a:r>
            <a:r>
              <a:rPr lang="en-US" sz="3600" b="1" dirty="0"/>
              <a:t>Mining using Twitter Streaming API and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Reading Tweets</a:t>
            </a:r>
          </a:p>
          <a:p>
            <a:r>
              <a:rPr lang="en-US" sz="2800" dirty="0"/>
              <a:t>Structuring </a:t>
            </a:r>
            <a:r>
              <a:rPr lang="en-US" sz="2800" dirty="0" smtClean="0"/>
              <a:t>Tweets</a:t>
            </a:r>
          </a:p>
          <a:p>
            <a:r>
              <a:rPr lang="en-US" sz="2800" dirty="0"/>
              <a:t>Analyzing Tweets by </a:t>
            </a:r>
            <a:r>
              <a:rPr lang="en-US" sz="2800" dirty="0" smtClean="0"/>
              <a:t>Language</a:t>
            </a:r>
          </a:p>
          <a:p>
            <a:r>
              <a:rPr lang="en-US" sz="2800" dirty="0"/>
              <a:t>Analyzing Tweets by </a:t>
            </a:r>
            <a:r>
              <a:rPr lang="en-US" sz="2800" dirty="0" smtClean="0"/>
              <a:t>Country</a:t>
            </a:r>
          </a:p>
          <a:p>
            <a:r>
              <a:rPr lang="en-US" sz="2800" dirty="0"/>
              <a:t>Adding programming languages columns to the tweets </a:t>
            </a:r>
            <a:r>
              <a:rPr lang="en-US" sz="2800" dirty="0" err="1" smtClean="0"/>
              <a:t>DataFrame</a:t>
            </a:r>
            <a:endParaRPr lang="en-US" sz="2800" dirty="0" smtClean="0"/>
          </a:p>
          <a:p>
            <a:r>
              <a:rPr lang="en-US" sz="2800" dirty="0"/>
              <a:t>Analyzing Tweets by programming </a:t>
            </a:r>
            <a:r>
              <a:rPr lang="en-US" sz="2800" dirty="0" smtClean="0"/>
              <a:t>language</a:t>
            </a:r>
          </a:p>
          <a:p>
            <a:r>
              <a:rPr lang="en-US" sz="2800" dirty="0"/>
              <a:t>Targeting relevant </a:t>
            </a:r>
            <a:r>
              <a:rPr lang="en-US" sz="2800" dirty="0" smtClean="0"/>
              <a:t>tweets</a:t>
            </a:r>
          </a:p>
          <a:p>
            <a:r>
              <a:rPr lang="en-US" sz="2800" dirty="0"/>
              <a:t>Extracting Links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270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2050" name="Picture 2" descr="C:\Users\PAGARWAL\Pictures\py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763000" cy="564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8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AGARWAL\Desktop\figure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36" y="1600200"/>
            <a:ext cx="608532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4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GARWAL\Desktop\figure_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36" y="685800"/>
            <a:ext cx="6085328" cy="54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5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AGARWAL\Desktop\figure_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36" y="609600"/>
            <a:ext cx="6243064" cy="55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6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160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BIG DATA-HOMEWORK PRESENTATION  DATA DOMAIN- TWITTER</vt:lpstr>
      <vt:lpstr>ABSTRACT</vt:lpstr>
      <vt:lpstr>Text Mining </vt:lpstr>
      <vt:lpstr>Python libraries</vt:lpstr>
      <vt:lpstr>Text Mining using Twitter Streaming API and Python</vt:lpstr>
      <vt:lpstr>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DATA-HOMEWORK PRESENTATION  DATA DOMAIN- TWITTER</dc:title>
  <dc:creator>PRIYAL AGARWAL</dc:creator>
  <cp:lastModifiedBy>PRIYAL AGARWAL</cp:lastModifiedBy>
  <cp:revision>24</cp:revision>
  <dcterms:created xsi:type="dcterms:W3CDTF">2015-05-29T07:48:32Z</dcterms:created>
  <dcterms:modified xsi:type="dcterms:W3CDTF">2015-06-03T01:10:53Z</dcterms:modified>
</cp:coreProperties>
</file>