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4"/>
  </p:sldMasterIdLst>
  <p:notesMasterIdLst>
    <p:notesMasterId r:id="rId18"/>
  </p:notesMasterIdLst>
  <p:sldIdLst>
    <p:sldId id="256" r:id="rId5"/>
    <p:sldId id="298" r:id="rId6"/>
    <p:sldId id="297" r:id="rId7"/>
    <p:sldId id="296" r:id="rId8"/>
    <p:sldId id="299" r:id="rId9"/>
    <p:sldId id="285" r:id="rId10"/>
    <p:sldId id="300" r:id="rId11"/>
    <p:sldId id="289" r:id="rId12"/>
    <p:sldId id="290" r:id="rId13"/>
    <p:sldId id="293" r:id="rId14"/>
    <p:sldId id="294" r:id="rId15"/>
    <p:sldId id="292" r:id="rId16"/>
    <p:sldId id="29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9E1698-A8B1-4870-8CAD-01C7C648D3E8}" v="4002" dt="2020-02-25T18:36:39.349"/>
    <p1510:client id="{BF368D85-0B91-4F04-A4F3-0556299CDBB9}" v="374" vWet="375" dt="2020-02-25T12:51:05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714" autoAdjust="0"/>
    <p:restoredTop sz="93792" autoAdjust="0"/>
  </p:normalViewPr>
  <p:slideViewPr>
    <p:cSldViewPr snapToGrid="0">
      <p:cViewPr>
        <p:scale>
          <a:sx n="72" d="100"/>
          <a:sy n="72" d="100"/>
        </p:scale>
        <p:origin x="3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17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19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17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19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17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19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17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19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660A64-9BF0-400D-B490-CF61D68C4A9D}" type="doc">
      <dgm:prSet loTypeId="urn:microsoft.com/office/officeart/2018/2/layout/IconLabel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9D6DA3D-9AFF-4F8E-9F12-454F65EAF8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Background</a:t>
          </a:r>
        </a:p>
      </dgm:t>
    </dgm:pt>
    <dgm:pt modelId="{13F10B75-4398-4940-839F-E12B67996C06}" type="parTrans" cxnId="{10D80FD6-C10D-4D02-8D14-FB27A5E0ABBE}">
      <dgm:prSet/>
      <dgm:spPr/>
      <dgm:t>
        <a:bodyPr/>
        <a:lstStyle/>
        <a:p>
          <a:endParaRPr lang="en-US"/>
        </a:p>
      </dgm:t>
    </dgm:pt>
    <dgm:pt modelId="{32B6191D-1629-4A8E-BC26-2B7A6429F9BA}" type="sibTrans" cxnId="{10D80FD6-C10D-4D02-8D14-FB27A5E0ABBE}">
      <dgm:prSet/>
      <dgm:spPr/>
      <dgm:t>
        <a:bodyPr/>
        <a:lstStyle/>
        <a:p>
          <a:endParaRPr lang="en-US"/>
        </a:p>
      </dgm:t>
    </dgm:pt>
    <dgm:pt modelId="{D08A7BC6-DA79-49AB-B7A9-D13CF86152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Objective</a:t>
          </a:r>
        </a:p>
      </dgm:t>
    </dgm:pt>
    <dgm:pt modelId="{278A19F8-8846-4306-8C3C-C743B31F79FC}" type="parTrans" cxnId="{C09561CA-2319-4895-92F8-943E50B1D325}">
      <dgm:prSet/>
      <dgm:spPr/>
      <dgm:t>
        <a:bodyPr/>
        <a:lstStyle/>
        <a:p>
          <a:endParaRPr lang="en-US"/>
        </a:p>
      </dgm:t>
    </dgm:pt>
    <dgm:pt modelId="{43300458-675E-4A64-870F-3C7E1FD178A4}" type="sibTrans" cxnId="{C09561CA-2319-4895-92F8-943E50B1D325}">
      <dgm:prSet/>
      <dgm:spPr/>
      <dgm:t>
        <a:bodyPr/>
        <a:lstStyle/>
        <a:p>
          <a:endParaRPr lang="en-US"/>
        </a:p>
      </dgm:t>
    </dgm:pt>
    <dgm:pt modelId="{CD089550-59CF-42B3-99E5-A901D84C52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Literature Review</a:t>
          </a:r>
        </a:p>
      </dgm:t>
    </dgm:pt>
    <dgm:pt modelId="{98513C13-2C7D-4825-BCF2-B6CE45D8B01C}" type="parTrans" cxnId="{1ACE6BD9-ADF3-48C6-93E9-E68637142C01}">
      <dgm:prSet/>
      <dgm:spPr/>
      <dgm:t>
        <a:bodyPr/>
        <a:lstStyle/>
        <a:p>
          <a:endParaRPr lang="en-US"/>
        </a:p>
      </dgm:t>
    </dgm:pt>
    <dgm:pt modelId="{0FD8DC3B-A540-4837-8E19-42D7337BE183}" type="sibTrans" cxnId="{1ACE6BD9-ADF3-48C6-93E9-E68637142C01}">
      <dgm:prSet/>
      <dgm:spPr/>
      <dgm:t>
        <a:bodyPr/>
        <a:lstStyle/>
        <a:p>
          <a:endParaRPr lang="en-US"/>
        </a:p>
      </dgm:t>
    </dgm:pt>
    <dgm:pt modelId="{1552918C-70A4-479C-9189-FE812AB006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Setup Work Environment</a:t>
          </a:r>
        </a:p>
      </dgm:t>
    </dgm:pt>
    <dgm:pt modelId="{C50E5991-44A4-4896-9234-36E14549F3B7}" type="parTrans" cxnId="{0873CFC0-4D64-4B52-AB92-BFEE793E0246}">
      <dgm:prSet/>
      <dgm:spPr/>
      <dgm:t>
        <a:bodyPr/>
        <a:lstStyle/>
        <a:p>
          <a:endParaRPr lang="en-US"/>
        </a:p>
      </dgm:t>
    </dgm:pt>
    <dgm:pt modelId="{D9835356-CE15-48E0-983A-33DC7240ACBF}" type="sibTrans" cxnId="{0873CFC0-4D64-4B52-AB92-BFEE793E0246}">
      <dgm:prSet/>
      <dgm:spPr/>
      <dgm:t>
        <a:bodyPr/>
        <a:lstStyle/>
        <a:p>
          <a:endParaRPr lang="en-US"/>
        </a:p>
      </dgm:t>
    </dgm:pt>
    <dgm:pt modelId="{33860076-61DE-4016-85B5-3C04F1C134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Implement Existing Solution</a:t>
          </a:r>
        </a:p>
      </dgm:t>
    </dgm:pt>
    <dgm:pt modelId="{C4BD7D39-B975-4E5A-A98E-D931B8D7AA02}" type="parTrans" cxnId="{99B29561-1547-4B08-BBA1-67DE5EA13B74}">
      <dgm:prSet/>
      <dgm:spPr/>
      <dgm:t>
        <a:bodyPr/>
        <a:lstStyle/>
        <a:p>
          <a:endParaRPr lang="en-US"/>
        </a:p>
      </dgm:t>
    </dgm:pt>
    <dgm:pt modelId="{30D25733-489D-4FD4-AD78-43F9EFDA69AD}" type="sibTrans" cxnId="{99B29561-1547-4B08-BBA1-67DE5EA13B74}">
      <dgm:prSet/>
      <dgm:spPr/>
      <dgm:t>
        <a:bodyPr/>
        <a:lstStyle/>
        <a:p>
          <a:endParaRPr lang="en-US"/>
        </a:p>
      </dgm:t>
    </dgm:pt>
    <dgm:pt modelId="{C0C82A2F-C179-418A-9FCB-9DC46CEE8F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Test Results</a:t>
          </a:r>
        </a:p>
      </dgm:t>
    </dgm:pt>
    <dgm:pt modelId="{6C18CCA3-D6CC-4123-A1F7-4D537BB8AF4D}" type="parTrans" cxnId="{EE617EA9-7167-4317-83FA-95E70D2F4686}">
      <dgm:prSet/>
      <dgm:spPr/>
      <dgm:t>
        <a:bodyPr/>
        <a:lstStyle/>
        <a:p>
          <a:endParaRPr lang="en-US"/>
        </a:p>
      </dgm:t>
    </dgm:pt>
    <dgm:pt modelId="{C9ACAB18-520C-49D1-82C8-C569F6462575}" type="sibTrans" cxnId="{EE617EA9-7167-4317-83FA-95E70D2F4686}">
      <dgm:prSet/>
      <dgm:spPr/>
      <dgm:t>
        <a:bodyPr/>
        <a:lstStyle/>
        <a:p>
          <a:endParaRPr lang="en-US"/>
        </a:p>
      </dgm:t>
    </dgm:pt>
    <dgm:pt modelId="{BBAA3B22-2196-4B4E-B060-35D68AF1A9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Improvements suggestion</a:t>
          </a:r>
        </a:p>
      </dgm:t>
    </dgm:pt>
    <dgm:pt modelId="{9ADE9740-7533-4999-B2B3-500A3C2163B4}" type="parTrans" cxnId="{0DC52DEB-C7CB-4B07-ACC4-73C85BBFB0AB}">
      <dgm:prSet/>
      <dgm:spPr/>
      <dgm:t>
        <a:bodyPr/>
        <a:lstStyle/>
        <a:p>
          <a:endParaRPr lang="en-US"/>
        </a:p>
      </dgm:t>
    </dgm:pt>
    <dgm:pt modelId="{EF71E4D6-C57E-4D07-BB78-9103906AAC7B}" type="sibTrans" cxnId="{0DC52DEB-C7CB-4B07-ACC4-73C85BBFB0AB}">
      <dgm:prSet/>
      <dgm:spPr/>
      <dgm:t>
        <a:bodyPr/>
        <a:lstStyle/>
        <a:p>
          <a:endParaRPr lang="en-US"/>
        </a:p>
      </dgm:t>
    </dgm:pt>
    <dgm:pt modelId="{6B0817C0-EF6C-441A-B610-CEB48F0494F7}" type="pres">
      <dgm:prSet presAssocID="{A1660A64-9BF0-400D-B490-CF61D68C4A9D}" presName="root" presStyleCnt="0">
        <dgm:presLayoutVars>
          <dgm:dir/>
          <dgm:resizeHandles val="exact"/>
        </dgm:presLayoutVars>
      </dgm:prSet>
      <dgm:spPr/>
    </dgm:pt>
    <dgm:pt modelId="{0F24A73C-C02B-48DA-B771-E8FE7CC5A8AC}" type="pres">
      <dgm:prSet presAssocID="{99D6DA3D-9AFF-4F8E-9F12-454F65EAF8A0}" presName="compNode" presStyleCnt="0"/>
      <dgm:spPr/>
    </dgm:pt>
    <dgm:pt modelId="{197CDA4B-CD54-49B5-9637-426ACBC3AD07}" type="pres">
      <dgm:prSet presAssocID="{99D6DA3D-9AFF-4F8E-9F12-454F65EAF8A0}" presName="iconRect" presStyleLbl="node1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A6250C6-F407-4AAA-84F4-9FE9C95F6788}" type="pres">
      <dgm:prSet presAssocID="{99D6DA3D-9AFF-4F8E-9F12-454F65EAF8A0}" presName="spaceRect" presStyleCnt="0"/>
      <dgm:spPr/>
    </dgm:pt>
    <dgm:pt modelId="{9D8DA532-C6A6-4704-A7DA-2ED13225FE03}" type="pres">
      <dgm:prSet presAssocID="{99D6DA3D-9AFF-4F8E-9F12-454F65EAF8A0}" presName="textRect" presStyleLbl="revTx" presStyleIdx="0" presStyleCnt="7">
        <dgm:presLayoutVars>
          <dgm:chMax val="1"/>
          <dgm:chPref val="1"/>
        </dgm:presLayoutVars>
      </dgm:prSet>
      <dgm:spPr/>
    </dgm:pt>
    <dgm:pt modelId="{121952B7-C7EF-44C0-A0BE-7DC70DDD80C6}" type="pres">
      <dgm:prSet presAssocID="{32B6191D-1629-4A8E-BC26-2B7A6429F9BA}" presName="sibTrans" presStyleCnt="0"/>
      <dgm:spPr/>
    </dgm:pt>
    <dgm:pt modelId="{BC673E95-3213-424F-A664-A0344AA4CC93}" type="pres">
      <dgm:prSet presAssocID="{D08A7BC6-DA79-49AB-B7A9-D13CF861528E}" presName="compNode" presStyleCnt="0"/>
      <dgm:spPr/>
    </dgm:pt>
    <dgm:pt modelId="{B0F98506-8787-4BAD-A098-D12C28D0DBA6}" type="pres">
      <dgm:prSet presAssocID="{D08A7BC6-DA79-49AB-B7A9-D13CF861528E}" presName="iconRect" presStyleLbl="node1" presStyleIdx="1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D61105E-26B2-41B4-B2C3-16BE5CACBF75}" type="pres">
      <dgm:prSet presAssocID="{D08A7BC6-DA79-49AB-B7A9-D13CF861528E}" presName="spaceRect" presStyleCnt="0"/>
      <dgm:spPr/>
    </dgm:pt>
    <dgm:pt modelId="{5A5994A3-B0DA-400E-A487-CCDF412DB2FE}" type="pres">
      <dgm:prSet presAssocID="{D08A7BC6-DA79-49AB-B7A9-D13CF861528E}" presName="textRect" presStyleLbl="revTx" presStyleIdx="1" presStyleCnt="7">
        <dgm:presLayoutVars>
          <dgm:chMax val="1"/>
          <dgm:chPref val="1"/>
        </dgm:presLayoutVars>
      </dgm:prSet>
      <dgm:spPr/>
    </dgm:pt>
    <dgm:pt modelId="{C0F6DA09-1756-4737-A18E-5F55F374632E}" type="pres">
      <dgm:prSet presAssocID="{43300458-675E-4A64-870F-3C7E1FD178A4}" presName="sibTrans" presStyleCnt="0"/>
      <dgm:spPr/>
    </dgm:pt>
    <dgm:pt modelId="{394128B7-9B59-451A-AA2D-8DF855ABA363}" type="pres">
      <dgm:prSet presAssocID="{CD089550-59CF-42B3-99E5-A901D84C521C}" presName="compNode" presStyleCnt="0"/>
      <dgm:spPr/>
    </dgm:pt>
    <dgm:pt modelId="{67DCE404-2788-4CC4-AF26-D36A44E148A7}" type="pres">
      <dgm:prSet presAssocID="{CD089550-59CF-42B3-99E5-A901D84C521C}" presName="iconRect" presStyleLbl="node1" presStyleIdx="2" presStyleCnt="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26C48576-5765-47B4-BEC7-F2149BF7665A}" type="pres">
      <dgm:prSet presAssocID="{CD089550-59CF-42B3-99E5-A901D84C521C}" presName="spaceRect" presStyleCnt="0"/>
      <dgm:spPr/>
    </dgm:pt>
    <dgm:pt modelId="{788EBBE0-39F0-4D65-90A5-A742BEDF474D}" type="pres">
      <dgm:prSet presAssocID="{CD089550-59CF-42B3-99E5-A901D84C521C}" presName="textRect" presStyleLbl="revTx" presStyleIdx="2" presStyleCnt="7">
        <dgm:presLayoutVars>
          <dgm:chMax val="1"/>
          <dgm:chPref val="1"/>
        </dgm:presLayoutVars>
      </dgm:prSet>
      <dgm:spPr/>
    </dgm:pt>
    <dgm:pt modelId="{E0FCBF21-3E9D-4A5C-A10B-1D10B1881857}" type="pres">
      <dgm:prSet presAssocID="{0FD8DC3B-A540-4837-8E19-42D7337BE183}" presName="sibTrans" presStyleCnt="0"/>
      <dgm:spPr/>
    </dgm:pt>
    <dgm:pt modelId="{05B68BFB-3479-467A-983E-9CA3FD476563}" type="pres">
      <dgm:prSet presAssocID="{1552918C-70A4-479C-9189-FE812AB00604}" presName="compNode" presStyleCnt="0"/>
      <dgm:spPr/>
    </dgm:pt>
    <dgm:pt modelId="{6A338122-CB3D-40ED-A266-B8EBA29EC0D8}" type="pres">
      <dgm:prSet presAssocID="{1552918C-70A4-479C-9189-FE812AB00604}" presName="iconRect" presStyleLbl="node1" presStyleIdx="3" presStyleCnt="7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50EB534-A612-4707-B1CA-A2E381BA7FEF}" type="pres">
      <dgm:prSet presAssocID="{1552918C-70A4-479C-9189-FE812AB00604}" presName="spaceRect" presStyleCnt="0"/>
      <dgm:spPr/>
    </dgm:pt>
    <dgm:pt modelId="{56C244DC-3B71-43EC-A8B5-83AF3408A8D2}" type="pres">
      <dgm:prSet presAssocID="{1552918C-70A4-479C-9189-FE812AB00604}" presName="textRect" presStyleLbl="revTx" presStyleIdx="3" presStyleCnt="7">
        <dgm:presLayoutVars>
          <dgm:chMax val="1"/>
          <dgm:chPref val="1"/>
        </dgm:presLayoutVars>
      </dgm:prSet>
      <dgm:spPr/>
    </dgm:pt>
    <dgm:pt modelId="{83FA73E3-B3C9-4D8E-A684-238ED65B6023}" type="pres">
      <dgm:prSet presAssocID="{D9835356-CE15-48E0-983A-33DC7240ACBF}" presName="sibTrans" presStyleCnt="0"/>
      <dgm:spPr/>
    </dgm:pt>
    <dgm:pt modelId="{202B3032-E2B3-44B3-B047-4C9975343797}" type="pres">
      <dgm:prSet presAssocID="{33860076-61DE-4016-85B5-3C04F1C134E2}" presName="compNode" presStyleCnt="0"/>
      <dgm:spPr/>
    </dgm:pt>
    <dgm:pt modelId="{28FD25B8-DABB-45E6-9E06-9E1EF03894C0}" type="pres">
      <dgm:prSet presAssocID="{33860076-61DE-4016-85B5-3C04F1C134E2}" presName="iconRect" presStyleLbl="node1" presStyleIdx="4" presStyleCnt="7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31D2947-37B4-4C5D-88DE-5601517F29E3}" type="pres">
      <dgm:prSet presAssocID="{33860076-61DE-4016-85B5-3C04F1C134E2}" presName="spaceRect" presStyleCnt="0"/>
      <dgm:spPr/>
    </dgm:pt>
    <dgm:pt modelId="{C228C6FD-F1A1-4099-AB87-74994DAFB412}" type="pres">
      <dgm:prSet presAssocID="{33860076-61DE-4016-85B5-3C04F1C134E2}" presName="textRect" presStyleLbl="revTx" presStyleIdx="4" presStyleCnt="7">
        <dgm:presLayoutVars>
          <dgm:chMax val="1"/>
          <dgm:chPref val="1"/>
        </dgm:presLayoutVars>
      </dgm:prSet>
      <dgm:spPr/>
    </dgm:pt>
    <dgm:pt modelId="{ECE56C58-FDCB-43F2-A7CB-EC61E98AE275}" type="pres">
      <dgm:prSet presAssocID="{30D25733-489D-4FD4-AD78-43F9EFDA69AD}" presName="sibTrans" presStyleCnt="0"/>
      <dgm:spPr/>
    </dgm:pt>
    <dgm:pt modelId="{6FC911FE-C9A0-4BCB-B1EA-9BDB24C7CC3E}" type="pres">
      <dgm:prSet presAssocID="{C0C82A2F-C179-418A-9FCB-9DC46CEE8F91}" presName="compNode" presStyleCnt="0"/>
      <dgm:spPr/>
    </dgm:pt>
    <dgm:pt modelId="{279A3BF4-F1A2-4237-9166-9BB5E9A8C634}" type="pres">
      <dgm:prSet presAssocID="{C0C82A2F-C179-418A-9FCB-9DC46CEE8F91}" presName="iconRect" presStyleLbl="node1" presStyleIdx="5" presStyleCnt="7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491E4A63-0179-4872-99F5-809BC645940D}" type="pres">
      <dgm:prSet presAssocID="{C0C82A2F-C179-418A-9FCB-9DC46CEE8F91}" presName="spaceRect" presStyleCnt="0"/>
      <dgm:spPr/>
    </dgm:pt>
    <dgm:pt modelId="{8BFEE1E0-5F93-455E-984A-487C46FC7AE7}" type="pres">
      <dgm:prSet presAssocID="{C0C82A2F-C179-418A-9FCB-9DC46CEE8F91}" presName="textRect" presStyleLbl="revTx" presStyleIdx="5" presStyleCnt="7">
        <dgm:presLayoutVars>
          <dgm:chMax val="1"/>
          <dgm:chPref val="1"/>
        </dgm:presLayoutVars>
      </dgm:prSet>
      <dgm:spPr/>
    </dgm:pt>
    <dgm:pt modelId="{5B43304C-2DF7-4C2B-BD62-DB9E5024322D}" type="pres">
      <dgm:prSet presAssocID="{C9ACAB18-520C-49D1-82C8-C569F6462575}" presName="sibTrans" presStyleCnt="0"/>
      <dgm:spPr/>
    </dgm:pt>
    <dgm:pt modelId="{8A42A461-AB00-411D-AB76-810F9F1D7B72}" type="pres">
      <dgm:prSet presAssocID="{BBAA3B22-2196-4B4E-B060-35D68AF1A95E}" presName="compNode" presStyleCnt="0"/>
      <dgm:spPr/>
    </dgm:pt>
    <dgm:pt modelId="{0524277F-3198-4E1B-BF9E-615D2694ADD2}" type="pres">
      <dgm:prSet presAssocID="{BBAA3B22-2196-4B4E-B060-35D68AF1A95E}" presName="iconRect" presStyleLbl="node1" presStyleIdx="6" presStyleCnt="7"/>
      <dgm:spPr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148049D-6867-43C2-9577-BCA691A354B9}" type="pres">
      <dgm:prSet presAssocID="{BBAA3B22-2196-4B4E-B060-35D68AF1A95E}" presName="spaceRect" presStyleCnt="0"/>
      <dgm:spPr/>
    </dgm:pt>
    <dgm:pt modelId="{5F86EEE6-E84C-4FFD-9E47-08089ED181F1}" type="pres">
      <dgm:prSet presAssocID="{BBAA3B22-2196-4B4E-B060-35D68AF1A95E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55CF5E1F-B8C7-422E-8B92-5972F473C60A}" type="presOf" srcId="{CD089550-59CF-42B3-99E5-A901D84C521C}" destId="{788EBBE0-39F0-4D65-90A5-A742BEDF474D}" srcOrd="0" destOrd="0" presId="urn:microsoft.com/office/officeart/2018/2/layout/IconLabelList"/>
    <dgm:cxn modelId="{99B29561-1547-4B08-BBA1-67DE5EA13B74}" srcId="{A1660A64-9BF0-400D-B490-CF61D68C4A9D}" destId="{33860076-61DE-4016-85B5-3C04F1C134E2}" srcOrd="4" destOrd="0" parTransId="{C4BD7D39-B975-4E5A-A98E-D931B8D7AA02}" sibTransId="{30D25733-489D-4FD4-AD78-43F9EFDA69AD}"/>
    <dgm:cxn modelId="{B024C468-FB07-4C93-ABA1-D9A650904231}" type="presOf" srcId="{1552918C-70A4-479C-9189-FE812AB00604}" destId="{56C244DC-3B71-43EC-A8B5-83AF3408A8D2}" srcOrd="0" destOrd="0" presId="urn:microsoft.com/office/officeart/2018/2/layout/IconLabelList"/>
    <dgm:cxn modelId="{6245C554-9D8B-45D6-97DA-3B5B3DF3C024}" type="presOf" srcId="{C0C82A2F-C179-418A-9FCB-9DC46CEE8F91}" destId="{8BFEE1E0-5F93-455E-984A-487C46FC7AE7}" srcOrd="0" destOrd="0" presId="urn:microsoft.com/office/officeart/2018/2/layout/IconLabelList"/>
    <dgm:cxn modelId="{EE617EA9-7167-4317-83FA-95E70D2F4686}" srcId="{A1660A64-9BF0-400D-B490-CF61D68C4A9D}" destId="{C0C82A2F-C179-418A-9FCB-9DC46CEE8F91}" srcOrd="5" destOrd="0" parTransId="{6C18CCA3-D6CC-4123-A1F7-4D537BB8AF4D}" sibTransId="{C9ACAB18-520C-49D1-82C8-C569F6462575}"/>
    <dgm:cxn modelId="{394E4EB0-431A-4FF8-B48E-3C029BD1FDCE}" type="presOf" srcId="{D08A7BC6-DA79-49AB-B7A9-D13CF861528E}" destId="{5A5994A3-B0DA-400E-A487-CCDF412DB2FE}" srcOrd="0" destOrd="0" presId="urn:microsoft.com/office/officeart/2018/2/layout/IconLabelList"/>
    <dgm:cxn modelId="{0ED35AB1-A0DA-43C4-9870-112B6CB1506A}" type="presOf" srcId="{A1660A64-9BF0-400D-B490-CF61D68C4A9D}" destId="{6B0817C0-EF6C-441A-B610-CEB48F0494F7}" srcOrd="0" destOrd="0" presId="urn:microsoft.com/office/officeart/2018/2/layout/IconLabelList"/>
    <dgm:cxn modelId="{0873CFC0-4D64-4B52-AB92-BFEE793E0246}" srcId="{A1660A64-9BF0-400D-B490-CF61D68C4A9D}" destId="{1552918C-70A4-479C-9189-FE812AB00604}" srcOrd="3" destOrd="0" parTransId="{C50E5991-44A4-4896-9234-36E14549F3B7}" sibTransId="{D9835356-CE15-48E0-983A-33DC7240ACBF}"/>
    <dgm:cxn modelId="{C09561CA-2319-4895-92F8-943E50B1D325}" srcId="{A1660A64-9BF0-400D-B490-CF61D68C4A9D}" destId="{D08A7BC6-DA79-49AB-B7A9-D13CF861528E}" srcOrd="1" destOrd="0" parTransId="{278A19F8-8846-4306-8C3C-C743B31F79FC}" sibTransId="{43300458-675E-4A64-870F-3C7E1FD178A4}"/>
    <dgm:cxn modelId="{893395CE-29D4-4E8D-9707-0B06A7CBECC9}" type="presOf" srcId="{33860076-61DE-4016-85B5-3C04F1C134E2}" destId="{C228C6FD-F1A1-4099-AB87-74994DAFB412}" srcOrd="0" destOrd="0" presId="urn:microsoft.com/office/officeart/2018/2/layout/IconLabelList"/>
    <dgm:cxn modelId="{10D80FD6-C10D-4D02-8D14-FB27A5E0ABBE}" srcId="{A1660A64-9BF0-400D-B490-CF61D68C4A9D}" destId="{99D6DA3D-9AFF-4F8E-9F12-454F65EAF8A0}" srcOrd="0" destOrd="0" parTransId="{13F10B75-4398-4940-839F-E12B67996C06}" sibTransId="{32B6191D-1629-4A8E-BC26-2B7A6429F9BA}"/>
    <dgm:cxn modelId="{9F0596D6-D100-4041-8C7D-15B0DC6E6F71}" type="presOf" srcId="{BBAA3B22-2196-4B4E-B060-35D68AF1A95E}" destId="{5F86EEE6-E84C-4FFD-9E47-08089ED181F1}" srcOrd="0" destOrd="0" presId="urn:microsoft.com/office/officeart/2018/2/layout/IconLabelList"/>
    <dgm:cxn modelId="{1ACE6BD9-ADF3-48C6-93E9-E68637142C01}" srcId="{A1660A64-9BF0-400D-B490-CF61D68C4A9D}" destId="{CD089550-59CF-42B3-99E5-A901D84C521C}" srcOrd="2" destOrd="0" parTransId="{98513C13-2C7D-4825-BCF2-B6CE45D8B01C}" sibTransId="{0FD8DC3B-A540-4837-8E19-42D7337BE183}"/>
    <dgm:cxn modelId="{0ED75CE0-AE81-4867-93D4-14643A0F192E}" type="presOf" srcId="{99D6DA3D-9AFF-4F8E-9F12-454F65EAF8A0}" destId="{9D8DA532-C6A6-4704-A7DA-2ED13225FE03}" srcOrd="0" destOrd="0" presId="urn:microsoft.com/office/officeart/2018/2/layout/IconLabelList"/>
    <dgm:cxn modelId="{0DC52DEB-C7CB-4B07-ACC4-73C85BBFB0AB}" srcId="{A1660A64-9BF0-400D-B490-CF61D68C4A9D}" destId="{BBAA3B22-2196-4B4E-B060-35D68AF1A95E}" srcOrd="6" destOrd="0" parTransId="{9ADE9740-7533-4999-B2B3-500A3C2163B4}" sibTransId="{EF71E4D6-C57E-4D07-BB78-9103906AAC7B}"/>
    <dgm:cxn modelId="{5BC54433-5772-4BF6-ACE6-798D7DF9D7DD}" type="presParOf" srcId="{6B0817C0-EF6C-441A-B610-CEB48F0494F7}" destId="{0F24A73C-C02B-48DA-B771-E8FE7CC5A8AC}" srcOrd="0" destOrd="0" presId="urn:microsoft.com/office/officeart/2018/2/layout/IconLabelList"/>
    <dgm:cxn modelId="{A04BD7B5-0AA5-403C-AA6F-82BD4FFE9B69}" type="presParOf" srcId="{0F24A73C-C02B-48DA-B771-E8FE7CC5A8AC}" destId="{197CDA4B-CD54-49B5-9637-426ACBC3AD07}" srcOrd="0" destOrd="0" presId="urn:microsoft.com/office/officeart/2018/2/layout/IconLabelList"/>
    <dgm:cxn modelId="{B81193AC-424D-44C1-A4F1-935F6EA5D0F1}" type="presParOf" srcId="{0F24A73C-C02B-48DA-B771-E8FE7CC5A8AC}" destId="{6A6250C6-F407-4AAA-84F4-9FE9C95F6788}" srcOrd="1" destOrd="0" presId="urn:microsoft.com/office/officeart/2018/2/layout/IconLabelList"/>
    <dgm:cxn modelId="{5597E9B4-0201-45CE-A928-7B61831BD3D1}" type="presParOf" srcId="{0F24A73C-C02B-48DA-B771-E8FE7CC5A8AC}" destId="{9D8DA532-C6A6-4704-A7DA-2ED13225FE03}" srcOrd="2" destOrd="0" presId="urn:microsoft.com/office/officeart/2018/2/layout/IconLabelList"/>
    <dgm:cxn modelId="{0A73C0B7-FE56-4B9A-A787-670AB796D127}" type="presParOf" srcId="{6B0817C0-EF6C-441A-B610-CEB48F0494F7}" destId="{121952B7-C7EF-44C0-A0BE-7DC70DDD80C6}" srcOrd="1" destOrd="0" presId="urn:microsoft.com/office/officeart/2018/2/layout/IconLabelList"/>
    <dgm:cxn modelId="{C3857038-A7BB-4CBC-8A5A-6A59357BD0F1}" type="presParOf" srcId="{6B0817C0-EF6C-441A-B610-CEB48F0494F7}" destId="{BC673E95-3213-424F-A664-A0344AA4CC93}" srcOrd="2" destOrd="0" presId="urn:microsoft.com/office/officeart/2018/2/layout/IconLabelList"/>
    <dgm:cxn modelId="{ECDDF7AB-80F1-4B2B-A540-0200C10297C1}" type="presParOf" srcId="{BC673E95-3213-424F-A664-A0344AA4CC93}" destId="{B0F98506-8787-4BAD-A098-D12C28D0DBA6}" srcOrd="0" destOrd="0" presId="urn:microsoft.com/office/officeart/2018/2/layout/IconLabelList"/>
    <dgm:cxn modelId="{FCAD3EED-5E7D-4646-B905-BCBD70B42A42}" type="presParOf" srcId="{BC673E95-3213-424F-A664-A0344AA4CC93}" destId="{BD61105E-26B2-41B4-B2C3-16BE5CACBF75}" srcOrd="1" destOrd="0" presId="urn:microsoft.com/office/officeart/2018/2/layout/IconLabelList"/>
    <dgm:cxn modelId="{E3B07F9A-82DF-4DF0-B063-9AEA268DD28B}" type="presParOf" srcId="{BC673E95-3213-424F-A664-A0344AA4CC93}" destId="{5A5994A3-B0DA-400E-A487-CCDF412DB2FE}" srcOrd="2" destOrd="0" presId="urn:microsoft.com/office/officeart/2018/2/layout/IconLabelList"/>
    <dgm:cxn modelId="{C3A7676A-925B-439A-AB2A-42A5F7132CD3}" type="presParOf" srcId="{6B0817C0-EF6C-441A-B610-CEB48F0494F7}" destId="{C0F6DA09-1756-4737-A18E-5F55F374632E}" srcOrd="3" destOrd="0" presId="urn:microsoft.com/office/officeart/2018/2/layout/IconLabelList"/>
    <dgm:cxn modelId="{8795E732-79BC-49C3-A03B-C46A92088B47}" type="presParOf" srcId="{6B0817C0-EF6C-441A-B610-CEB48F0494F7}" destId="{394128B7-9B59-451A-AA2D-8DF855ABA363}" srcOrd="4" destOrd="0" presId="urn:microsoft.com/office/officeart/2018/2/layout/IconLabelList"/>
    <dgm:cxn modelId="{4E16DBD5-61A2-41BC-A94F-1150A9EA138E}" type="presParOf" srcId="{394128B7-9B59-451A-AA2D-8DF855ABA363}" destId="{67DCE404-2788-4CC4-AF26-D36A44E148A7}" srcOrd="0" destOrd="0" presId="urn:microsoft.com/office/officeart/2018/2/layout/IconLabelList"/>
    <dgm:cxn modelId="{49FE0DCF-8487-4095-B992-CB339CB8629B}" type="presParOf" srcId="{394128B7-9B59-451A-AA2D-8DF855ABA363}" destId="{26C48576-5765-47B4-BEC7-F2149BF7665A}" srcOrd="1" destOrd="0" presId="urn:microsoft.com/office/officeart/2018/2/layout/IconLabelList"/>
    <dgm:cxn modelId="{5BAFEA53-2D6A-4963-9B0D-F63BB4311A26}" type="presParOf" srcId="{394128B7-9B59-451A-AA2D-8DF855ABA363}" destId="{788EBBE0-39F0-4D65-90A5-A742BEDF474D}" srcOrd="2" destOrd="0" presId="urn:microsoft.com/office/officeart/2018/2/layout/IconLabelList"/>
    <dgm:cxn modelId="{C5E79442-82DA-4C24-BED3-6C1DB55D1055}" type="presParOf" srcId="{6B0817C0-EF6C-441A-B610-CEB48F0494F7}" destId="{E0FCBF21-3E9D-4A5C-A10B-1D10B1881857}" srcOrd="5" destOrd="0" presId="urn:microsoft.com/office/officeart/2018/2/layout/IconLabelList"/>
    <dgm:cxn modelId="{E71E5311-DB1E-4EF5-865C-333BBF1D793D}" type="presParOf" srcId="{6B0817C0-EF6C-441A-B610-CEB48F0494F7}" destId="{05B68BFB-3479-467A-983E-9CA3FD476563}" srcOrd="6" destOrd="0" presId="urn:microsoft.com/office/officeart/2018/2/layout/IconLabelList"/>
    <dgm:cxn modelId="{80879C28-71D7-4E5F-8158-1181A68940C5}" type="presParOf" srcId="{05B68BFB-3479-467A-983E-9CA3FD476563}" destId="{6A338122-CB3D-40ED-A266-B8EBA29EC0D8}" srcOrd="0" destOrd="0" presId="urn:microsoft.com/office/officeart/2018/2/layout/IconLabelList"/>
    <dgm:cxn modelId="{FFDE7987-72EE-483F-A478-8D9514914127}" type="presParOf" srcId="{05B68BFB-3479-467A-983E-9CA3FD476563}" destId="{550EB534-A612-4707-B1CA-A2E381BA7FEF}" srcOrd="1" destOrd="0" presId="urn:microsoft.com/office/officeart/2018/2/layout/IconLabelList"/>
    <dgm:cxn modelId="{E2DB22AB-5B13-464A-A526-F4018F6901A3}" type="presParOf" srcId="{05B68BFB-3479-467A-983E-9CA3FD476563}" destId="{56C244DC-3B71-43EC-A8B5-83AF3408A8D2}" srcOrd="2" destOrd="0" presId="urn:microsoft.com/office/officeart/2018/2/layout/IconLabelList"/>
    <dgm:cxn modelId="{4A3C0619-81A0-48F1-9B49-BBF67D5F0DDD}" type="presParOf" srcId="{6B0817C0-EF6C-441A-B610-CEB48F0494F7}" destId="{83FA73E3-B3C9-4D8E-A684-238ED65B6023}" srcOrd="7" destOrd="0" presId="urn:microsoft.com/office/officeart/2018/2/layout/IconLabelList"/>
    <dgm:cxn modelId="{340C8DA5-9282-4CF8-BE5D-4ED3FB81A3FA}" type="presParOf" srcId="{6B0817C0-EF6C-441A-B610-CEB48F0494F7}" destId="{202B3032-E2B3-44B3-B047-4C9975343797}" srcOrd="8" destOrd="0" presId="urn:microsoft.com/office/officeart/2018/2/layout/IconLabelList"/>
    <dgm:cxn modelId="{08B3DF43-9703-4E09-AFF8-4C768F1DA89C}" type="presParOf" srcId="{202B3032-E2B3-44B3-B047-4C9975343797}" destId="{28FD25B8-DABB-45E6-9E06-9E1EF03894C0}" srcOrd="0" destOrd="0" presId="urn:microsoft.com/office/officeart/2018/2/layout/IconLabelList"/>
    <dgm:cxn modelId="{99243316-115D-4C90-A759-20726D99E30C}" type="presParOf" srcId="{202B3032-E2B3-44B3-B047-4C9975343797}" destId="{B31D2947-37B4-4C5D-88DE-5601517F29E3}" srcOrd="1" destOrd="0" presId="urn:microsoft.com/office/officeart/2018/2/layout/IconLabelList"/>
    <dgm:cxn modelId="{7C4242AB-418B-4280-A2F1-060D0A48E27D}" type="presParOf" srcId="{202B3032-E2B3-44B3-B047-4C9975343797}" destId="{C228C6FD-F1A1-4099-AB87-74994DAFB412}" srcOrd="2" destOrd="0" presId="urn:microsoft.com/office/officeart/2018/2/layout/IconLabelList"/>
    <dgm:cxn modelId="{A07BB409-224E-4841-8750-E834BAA25F5D}" type="presParOf" srcId="{6B0817C0-EF6C-441A-B610-CEB48F0494F7}" destId="{ECE56C58-FDCB-43F2-A7CB-EC61E98AE275}" srcOrd="9" destOrd="0" presId="urn:microsoft.com/office/officeart/2018/2/layout/IconLabelList"/>
    <dgm:cxn modelId="{383F7D5A-095B-47A9-A716-D92EB3F9063C}" type="presParOf" srcId="{6B0817C0-EF6C-441A-B610-CEB48F0494F7}" destId="{6FC911FE-C9A0-4BCB-B1EA-9BDB24C7CC3E}" srcOrd="10" destOrd="0" presId="urn:microsoft.com/office/officeart/2018/2/layout/IconLabelList"/>
    <dgm:cxn modelId="{C26A40A4-9FD2-4DD1-A9A5-146F490CA0DA}" type="presParOf" srcId="{6FC911FE-C9A0-4BCB-B1EA-9BDB24C7CC3E}" destId="{279A3BF4-F1A2-4237-9166-9BB5E9A8C634}" srcOrd="0" destOrd="0" presId="urn:microsoft.com/office/officeart/2018/2/layout/IconLabelList"/>
    <dgm:cxn modelId="{634AE32F-8903-4F3C-A4FF-4D13E6727C11}" type="presParOf" srcId="{6FC911FE-C9A0-4BCB-B1EA-9BDB24C7CC3E}" destId="{491E4A63-0179-4872-99F5-809BC645940D}" srcOrd="1" destOrd="0" presId="urn:microsoft.com/office/officeart/2018/2/layout/IconLabelList"/>
    <dgm:cxn modelId="{E00D6AD3-2BD4-4285-97DC-7C5837573592}" type="presParOf" srcId="{6FC911FE-C9A0-4BCB-B1EA-9BDB24C7CC3E}" destId="{8BFEE1E0-5F93-455E-984A-487C46FC7AE7}" srcOrd="2" destOrd="0" presId="urn:microsoft.com/office/officeart/2018/2/layout/IconLabelList"/>
    <dgm:cxn modelId="{99FCF20A-E136-4D4F-8E3C-6ED90E242DA6}" type="presParOf" srcId="{6B0817C0-EF6C-441A-B610-CEB48F0494F7}" destId="{5B43304C-2DF7-4C2B-BD62-DB9E5024322D}" srcOrd="11" destOrd="0" presId="urn:microsoft.com/office/officeart/2018/2/layout/IconLabelList"/>
    <dgm:cxn modelId="{AC3EA375-450A-485D-A130-BB98C5090D7A}" type="presParOf" srcId="{6B0817C0-EF6C-441A-B610-CEB48F0494F7}" destId="{8A42A461-AB00-411D-AB76-810F9F1D7B72}" srcOrd="12" destOrd="0" presId="urn:microsoft.com/office/officeart/2018/2/layout/IconLabelList"/>
    <dgm:cxn modelId="{9D14E41F-C1B7-44FD-BF9C-53AF4BE27A99}" type="presParOf" srcId="{8A42A461-AB00-411D-AB76-810F9F1D7B72}" destId="{0524277F-3198-4E1B-BF9E-615D2694ADD2}" srcOrd="0" destOrd="0" presId="urn:microsoft.com/office/officeart/2018/2/layout/IconLabelList"/>
    <dgm:cxn modelId="{EAEDB2E3-61E7-4426-B6E4-2D485FD88849}" type="presParOf" srcId="{8A42A461-AB00-411D-AB76-810F9F1D7B72}" destId="{1148049D-6867-43C2-9577-BCA691A354B9}" srcOrd="1" destOrd="0" presId="urn:microsoft.com/office/officeart/2018/2/layout/IconLabelList"/>
    <dgm:cxn modelId="{4999CDE9-BA04-4E4B-AB83-3626C7EF59AF}" type="presParOf" srcId="{8A42A461-AB00-411D-AB76-810F9F1D7B72}" destId="{5F86EEE6-E84C-4FFD-9E47-08089ED181F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660A64-9BF0-400D-B490-CF61D68C4A9D}" type="doc">
      <dgm:prSet loTypeId="urn:microsoft.com/office/officeart/2018/2/layout/IconLabel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9D6DA3D-9AFF-4F8E-9F12-454F65EAF8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Background</a:t>
          </a:r>
        </a:p>
      </dgm:t>
    </dgm:pt>
    <dgm:pt modelId="{13F10B75-4398-4940-839F-E12B67996C06}" type="parTrans" cxnId="{10D80FD6-C10D-4D02-8D14-FB27A5E0ABBE}">
      <dgm:prSet/>
      <dgm:spPr/>
      <dgm:t>
        <a:bodyPr/>
        <a:lstStyle/>
        <a:p>
          <a:endParaRPr lang="en-US"/>
        </a:p>
      </dgm:t>
    </dgm:pt>
    <dgm:pt modelId="{32B6191D-1629-4A8E-BC26-2B7A6429F9BA}" type="sibTrans" cxnId="{10D80FD6-C10D-4D02-8D14-FB27A5E0ABBE}">
      <dgm:prSet/>
      <dgm:spPr/>
      <dgm:t>
        <a:bodyPr/>
        <a:lstStyle/>
        <a:p>
          <a:endParaRPr lang="en-US"/>
        </a:p>
      </dgm:t>
    </dgm:pt>
    <dgm:pt modelId="{D08A7BC6-DA79-49AB-B7A9-D13CF86152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Objective</a:t>
          </a:r>
        </a:p>
      </dgm:t>
    </dgm:pt>
    <dgm:pt modelId="{278A19F8-8846-4306-8C3C-C743B31F79FC}" type="parTrans" cxnId="{C09561CA-2319-4895-92F8-943E50B1D325}">
      <dgm:prSet/>
      <dgm:spPr/>
      <dgm:t>
        <a:bodyPr/>
        <a:lstStyle/>
        <a:p>
          <a:endParaRPr lang="en-US"/>
        </a:p>
      </dgm:t>
    </dgm:pt>
    <dgm:pt modelId="{43300458-675E-4A64-870F-3C7E1FD178A4}" type="sibTrans" cxnId="{C09561CA-2319-4895-92F8-943E50B1D325}">
      <dgm:prSet/>
      <dgm:spPr/>
      <dgm:t>
        <a:bodyPr/>
        <a:lstStyle/>
        <a:p>
          <a:endParaRPr lang="en-US"/>
        </a:p>
      </dgm:t>
    </dgm:pt>
    <dgm:pt modelId="{CD089550-59CF-42B3-99E5-A901D84C52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Literature Review</a:t>
          </a:r>
        </a:p>
      </dgm:t>
    </dgm:pt>
    <dgm:pt modelId="{98513C13-2C7D-4825-BCF2-B6CE45D8B01C}" type="parTrans" cxnId="{1ACE6BD9-ADF3-48C6-93E9-E68637142C01}">
      <dgm:prSet/>
      <dgm:spPr/>
      <dgm:t>
        <a:bodyPr/>
        <a:lstStyle/>
        <a:p>
          <a:endParaRPr lang="en-US"/>
        </a:p>
      </dgm:t>
    </dgm:pt>
    <dgm:pt modelId="{0FD8DC3B-A540-4837-8E19-42D7337BE183}" type="sibTrans" cxnId="{1ACE6BD9-ADF3-48C6-93E9-E68637142C01}">
      <dgm:prSet/>
      <dgm:spPr/>
      <dgm:t>
        <a:bodyPr/>
        <a:lstStyle/>
        <a:p>
          <a:endParaRPr lang="en-US"/>
        </a:p>
      </dgm:t>
    </dgm:pt>
    <dgm:pt modelId="{1552918C-70A4-479C-9189-FE812AB006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Setup Work Environment</a:t>
          </a:r>
        </a:p>
      </dgm:t>
    </dgm:pt>
    <dgm:pt modelId="{C50E5991-44A4-4896-9234-36E14549F3B7}" type="parTrans" cxnId="{0873CFC0-4D64-4B52-AB92-BFEE793E0246}">
      <dgm:prSet/>
      <dgm:spPr/>
      <dgm:t>
        <a:bodyPr/>
        <a:lstStyle/>
        <a:p>
          <a:endParaRPr lang="en-US"/>
        </a:p>
      </dgm:t>
    </dgm:pt>
    <dgm:pt modelId="{D9835356-CE15-48E0-983A-33DC7240ACBF}" type="sibTrans" cxnId="{0873CFC0-4D64-4B52-AB92-BFEE793E0246}">
      <dgm:prSet/>
      <dgm:spPr/>
      <dgm:t>
        <a:bodyPr/>
        <a:lstStyle/>
        <a:p>
          <a:endParaRPr lang="en-US"/>
        </a:p>
      </dgm:t>
    </dgm:pt>
    <dgm:pt modelId="{33860076-61DE-4016-85B5-3C04F1C134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Implement Existing Solution</a:t>
          </a:r>
        </a:p>
      </dgm:t>
    </dgm:pt>
    <dgm:pt modelId="{C4BD7D39-B975-4E5A-A98E-D931B8D7AA02}" type="parTrans" cxnId="{99B29561-1547-4B08-BBA1-67DE5EA13B74}">
      <dgm:prSet/>
      <dgm:spPr/>
      <dgm:t>
        <a:bodyPr/>
        <a:lstStyle/>
        <a:p>
          <a:endParaRPr lang="en-US"/>
        </a:p>
      </dgm:t>
    </dgm:pt>
    <dgm:pt modelId="{30D25733-489D-4FD4-AD78-43F9EFDA69AD}" type="sibTrans" cxnId="{99B29561-1547-4B08-BBA1-67DE5EA13B74}">
      <dgm:prSet/>
      <dgm:spPr/>
      <dgm:t>
        <a:bodyPr/>
        <a:lstStyle/>
        <a:p>
          <a:endParaRPr lang="en-US"/>
        </a:p>
      </dgm:t>
    </dgm:pt>
    <dgm:pt modelId="{C0C82A2F-C179-418A-9FCB-9DC46CEE8F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Test Results</a:t>
          </a:r>
        </a:p>
      </dgm:t>
    </dgm:pt>
    <dgm:pt modelId="{6C18CCA3-D6CC-4123-A1F7-4D537BB8AF4D}" type="parTrans" cxnId="{EE617EA9-7167-4317-83FA-95E70D2F4686}">
      <dgm:prSet/>
      <dgm:spPr/>
      <dgm:t>
        <a:bodyPr/>
        <a:lstStyle/>
        <a:p>
          <a:endParaRPr lang="en-US"/>
        </a:p>
      </dgm:t>
    </dgm:pt>
    <dgm:pt modelId="{C9ACAB18-520C-49D1-82C8-C569F6462575}" type="sibTrans" cxnId="{EE617EA9-7167-4317-83FA-95E70D2F4686}">
      <dgm:prSet/>
      <dgm:spPr/>
      <dgm:t>
        <a:bodyPr/>
        <a:lstStyle/>
        <a:p>
          <a:endParaRPr lang="en-US"/>
        </a:p>
      </dgm:t>
    </dgm:pt>
    <dgm:pt modelId="{BBAA3B22-2196-4B4E-B060-35D68AF1A9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Improvements suggestion</a:t>
          </a:r>
        </a:p>
      </dgm:t>
    </dgm:pt>
    <dgm:pt modelId="{9ADE9740-7533-4999-B2B3-500A3C2163B4}" type="parTrans" cxnId="{0DC52DEB-C7CB-4B07-ACC4-73C85BBFB0AB}">
      <dgm:prSet/>
      <dgm:spPr/>
      <dgm:t>
        <a:bodyPr/>
        <a:lstStyle/>
        <a:p>
          <a:endParaRPr lang="en-US"/>
        </a:p>
      </dgm:t>
    </dgm:pt>
    <dgm:pt modelId="{EF71E4D6-C57E-4D07-BB78-9103906AAC7B}" type="sibTrans" cxnId="{0DC52DEB-C7CB-4B07-ACC4-73C85BBFB0AB}">
      <dgm:prSet/>
      <dgm:spPr/>
      <dgm:t>
        <a:bodyPr/>
        <a:lstStyle/>
        <a:p>
          <a:endParaRPr lang="en-US"/>
        </a:p>
      </dgm:t>
    </dgm:pt>
    <dgm:pt modelId="{6B0817C0-EF6C-441A-B610-CEB48F0494F7}" type="pres">
      <dgm:prSet presAssocID="{A1660A64-9BF0-400D-B490-CF61D68C4A9D}" presName="root" presStyleCnt="0">
        <dgm:presLayoutVars>
          <dgm:dir/>
          <dgm:resizeHandles val="exact"/>
        </dgm:presLayoutVars>
      </dgm:prSet>
      <dgm:spPr/>
    </dgm:pt>
    <dgm:pt modelId="{0F24A73C-C02B-48DA-B771-E8FE7CC5A8AC}" type="pres">
      <dgm:prSet presAssocID="{99D6DA3D-9AFF-4F8E-9F12-454F65EAF8A0}" presName="compNode" presStyleCnt="0"/>
      <dgm:spPr/>
    </dgm:pt>
    <dgm:pt modelId="{197CDA4B-CD54-49B5-9637-426ACBC3AD07}" type="pres">
      <dgm:prSet presAssocID="{99D6DA3D-9AFF-4F8E-9F12-454F65EAF8A0}" presName="iconRect" presStyleLbl="node1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A6250C6-F407-4AAA-84F4-9FE9C95F6788}" type="pres">
      <dgm:prSet presAssocID="{99D6DA3D-9AFF-4F8E-9F12-454F65EAF8A0}" presName="spaceRect" presStyleCnt="0"/>
      <dgm:spPr/>
    </dgm:pt>
    <dgm:pt modelId="{9D8DA532-C6A6-4704-A7DA-2ED13225FE03}" type="pres">
      <dgm:prSet presAssocID="{99D6DA3D-9AFF-4F8E-9F12-454F65EAF8A0}" presName="textRect" presStyleLbl="revTx" presStyleIdx="0" presStyleCnt="7">
        <dgm:presLayoutVars>
          <dgm:chMax val="1"/>
          <dgm:chPref val="1"/>
        </dgm:presLayoutVars>
      </dgm:prSet>
      <dgm:spPr/>
    </dgm:pt>
    <dgm:pt modelId="{121952B7-C7EF-44C0-A0BE-7DC70DDD80C6}" type="pres">
      <dgm:prSet presAssocID="{32B6191D-1629-4A8E-BC26-2B7A6429F9BA}" presName="sibTrans" presStyleCnt="0"/>
      <dgm:spPr/>
    </dgm:pt>
    <dgm:pt modelId="{BC673E95-3213-424F-A664-A0344AA4CC93}" type="pres">
      <dgm:prSet presAssocID="{D08A7BC6-DA79-49AB-B7A9-D13CF861528E}" presName="compNode" presStyleCnt="0"/>
      <dgm:spPr/>
    </dgm:pt>
    <dgm:pt modelId="{B0F98506-8787-4BAD-A098-D12C28D0DBA6}" type="pres">
      <dgm:prSet presAssocID="{D08A7BC6-DA79-49AB-B7A9-D13CF861528E}" presName="iconRect" presStyleLbl="node1" presStyleIdx="1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D61105E-26B2-41B4-B2C3-16BE5CACBF75}" type="pres">
      <dgm:prSet presAssocID="{D08A7BC6-DA79-49AB-B7A9-D13CF861528E}" presName="spaceRect" presStyleCnt="0"/>
      <dgm:spPr/>
    </dgm:pt>
    <dgm:pt modelId="{5A5994A3-B0DA-400E-A487-CCDF412DB2FE}" type="pres">
      <dgm:prSet presAssocID="{D08A7BC6-DA79-49AB-B7A9-D13CF861528E}" presName="textRect" presStyleLbl="revTx" presStyleIdx="1" presStyleCnt="7">
        <dgm:presLayoutVars>
          <dgm:chMax val="1"/>
          <dgm:chPref val="1"/>
        </dgm:presLayoutVars>
      </dgm:prSet>
      <dgm:spPr/>
    </dgm:pt>
    <dgm:pt modelId="{C0F6DA09-1756-4737-A18E-5F55F374632E}" type="pres">
      <dgm:prSet presAssocID="{43300458-675E-4A64-870F-3C7E1FD178A4}" presName="sibTrans" presStyleCnt="0"/>
      <dgm:spPr/>
    </dgm:pt>
    <dgm:pt modelId="{394128B7-9B59-451A-AA2D-8DF855ABA363}" type="pres">
      <dgm:prSet presAssocID="{CD089550-59CF-42B3-99E5-A901D84C521C}" presName="compNode" presStyleCnt="0"/>
      <dgm:spPr/>
    </dgm:pt>
    <dgm:pt modelId="{67DCE404-2788-4CC4-AF26-D36A44E148A7}" type="pres">
      <dgm:prSet presAssocID="{CD089550-59CF-42B3-99E5-A901D84C521C}" presName="iconRect" presStyleLbl="node1" presStyleIdx="2" presStyleCnt="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26C48576-5765-47B4-BEC7-F2149BF7665A}" type="pres">
      <dgm:prSet presAssocID="{CD089550-59CF-42B3-99E5-A901D84C521C}" presName="spaceRect" presStyleCnt="0"/>
      <dgm:spPr/>
    </dgm:pt>
    <dgm:pt modelId="{788EBBE0-39F0-4D65-90A5-A742BEDF474D}" type="pres">
      <dgm:prSet presAssocID="{CD089550-59CF-42B3-99E5-A901D84C521C}" presName="textRect" presStyleLbl="revTx" presStyleIdx="2" presStyleCnt="7">
        <dgm:presLayoutVars>
          <dgm:chMax val="1"/>
          <dgm:chPref val="1"/>
        </dgm:presLayoutVars>
      </dgm:prSet>
      <dgm:spPr/>
    </dgm:pt>
    <dgm:pt modelId="{E0FCBF21-3E9D-4A5C-A10B-1D10B1881857}" type="pres">
      <dgm:prSet presAssocID="{0FD8DC3B-A540-4837-8E19-42D7337BE183}" presName="sibTrans" presStyleCnt="0"/>
      <dgm:spPr/>
    </dgm:pt>
    <dgm:pt modelId="{05B68BFB-3479-467A-983E-9CA3FD476563}" type="pres">
      <dgm:prSet presAssocID="{1552918C-70A4-479C-9189-FE812AB00604}" presName="compNode" presStyleCnt="0"/>
      <dgm:spPr/>
    </dgm:pt>
    <dgm:pt modelId="{6A338122-CB3D-40ED-A266-B8EBA29EC0D8}" type="pres">
      <dgm:prSet presAssocID="{1552918C-70A4-479C-9189-FE812AB00604}" presName="iconRect" presStyleLbl="node1" presStyleIdx="3" presStyleCnt="7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50EB534-A612-4707-B1CA-A2E381BA7FEF}" type="pres">
      <dgm:prSet presAssocID="{1552918C-70A4-479C-9189-FE812AB00604}" presName="spaceRect" presStyleCnt="0"/>
      <dgm:spPr/>
    </dgm:pt>
    <dgm:pt modelId="{56C244DC-3B71-43EC-A8B5-83AF3408A8D2}" type="pres">
      <dgm:prSet presAssocID="{1552918C-70A4-479C-9189-FE812AB00604}" presName="textRect" presStyleLbl="revTx" presStyleIdx="3" presStyleCnt="7">
        <dgm:presLayoutVars>
          <dgm:chMax val="1"/>
          <dgm:chPref val="1"/>
        </dgm:presLayoutVars>
      </dgm:prSet>
      <dgm:spPr/>
    </dgm:pt>
    <dgm:pt modelId="{83FA73E3-B3C9-4D8E-A684-238ED65B6023}" type="pres">
      <dgm:prSet presAssocID="{D9835356-CE15-48E0-983A-33DC7240ACBF}" presName="sibTrans" presStyleCnt="0"/>
      <dgm:spPr/>
    </dgm:pt>
    <dgm:pt modelId="{202B3032-E2B3-44B3-B047-4C9975343797}" type="pres">
      <dgm:prSet presAssocID="{33860076-61DE-4016-85B5-3C04F1C134E2}" presName="compNode" presStyleCnt="0"/>
      <dgm:spPr/>
    </dgm:pt>
    <dgm:pt modelId="{28FD25B8-DABB-45E6-9E06-9E1EF03894C0}" type="pres">
      <dgm:prSet presAssocID="{33860076-61DE-4016-85B5-3C04F1C134E2}" presName="iconRect" presStyleLbl="node1" presStyleIdx="4" presStyleCnt="7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31D2947-37B4-4C5D-88DE-5601517F29E3}" type="pres">
      <dgm:prSet presAssocID="{33860076-61DE-4016-85B5-3C04F1C134E2}" presName="spaceRect" presStyleCnt="0"/>
      <dgm:spPr/>
    </dgm:pt>
    <dgm:pt modelId="{C228C6FD-F1A1-4099-AB87-74994DAFB412}" type="pres">
      <dgm:prSet presAssocID="{33860076-61DE-4016-85B5-3C04F1C134E2}" presName="textRect" presStyleLbl="revTx" presStyleIdx="4" presStyleCnt="7">
        <dgm:presLayoutVars>
          <dgm:chMax val="1"/>
          <dgm:chPref val="1"/>
        </dgm:presLayoutVars>
      </dgm:prSet>
      <dgm:spPr/>
    </dgm:pt>
    <dgm:pt modelId="{ECE56C58-FDCB-43F2-A7CB-EC61E98AE275}" type="pres">
      <dgm:prSet presAssocID="{30D25733-489D-4FD4-AD78-43F9EFDA69AD}" presName="sibTrans" presStyleCnt="0"/>
      <dgm:spPr/>
    </dgm:pt>
    <dgm:pt modelId="{6FC911FE-C9A0-4BCB-B1EA-9BDB24C7CC3E}" type="pres">
      <dgm:prSet presAssocID="{C0C82A2F-C179-418A-9FCB-9DC46CEE8F91}" presName="compNode" presStyleCnt="0"/>
      <dgm:spPr/>
    </dgm:pt>
    <dgm:pt modelId="{279A3BF4-F1A2-4237-9166-9BB5E9A8C634}" type="pres">
      <dgm:prSet presAssocID="{C0C82A2F-C179-418A-9FCB-9DC46CEE8F91}" presName="iconRect" presStyleLbl="node1" presStyleIdx="5" presStyleCnt="7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491E4A63-0179-4872-99F5-809BC645940D}" type="pres">
      <dgm:prSet presAssocID="{C0C82A2F-C179-418A-9FCB-9DC46CEE8F91}" presName="spaceRect" presStyleCnt="0"/>
      <dgm:spPr/>
    </dgm:pt>
    <dgm:pt modelId="{8BFEE1E0-5F93-455E-984A-487C46FC7AE7}" type="pres">
      <dgm:prSet presAssocID="{C0C82A2F-C179-418A-9FCB-9DC46CEE8F91}" presName="textRect" presStyleLbl="revTx" presStyleIdx="5" presStyleCnt="7">
        <dgm:presLayoutVars>
          <dgm:chMax val="1"/>
          <dgm:chPref val="1"/>
        </dgm:presLayoutVars>
      </dgm:prSet>
      <dgm:spPr/>
    </dgm:pt>
    <dgm:pt modelId="{5B43304C-2DF7-4C2B-BD62-DB9E5024322D}" type="pres">
      <dgm:prSet presAssocID="{C9ACAB18-520C-49D1-82C8-C569F6462575}" presName="sibTrans" presStyleCnt="0"/>
      <dgm:spPr/>
    </dgm:pt>
    <dgm:pt modelId="{8A42A461-AB00-411D-AB76-810F9F1D7B72}" type="pres">
      <dgm:prSet presAssocID="{BBAA3B22-2196-4B4E-B060-35D68AF1A95E}" presName="compNode" presStyleCnt="0"/>
      <dgm:spPr/>
    </dgm:pt>
    <dgm:pt modelId="{0524277F-3198-4E1B-BF9E-615D2694ADD2}" type="pres">
      <dgm:prSet presAssocID="{BBAA3B22-2196-4B4E-B060-35D68AF1A95E}" presName="iconRect" presStyleLbl="node1" presStyleIdx="6" presStyleCnt="7"/>
      <dgm:spPr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148049D-6867-43C2-9577-BCA691A354B9}" type="pres">
      <dgm:prSet presAssocID="{BBAA3B22-2196-4B4E-B060-35D68AF1A95E}" presName="spaceRect" presStyleCnt="0"/>
      <dgm:spPr/>
    </dgm:pt>
    <dgm:pt modelId="{5F86EEE6-E84C-4FFD-9E47-08089ED181F1}" type="pres">
      <dgm:prSet presAssocID="{BBAA3B22-2196-4B4E-B060-35D68AF1A95E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55CF5E1F-B8C7-422E-8B92-5972F473C60A}" type="presOf" srcId="{CD089550-59CF-42B3-99E5-A901D84C521C}" destId="{788EBBE0-39F0-4D65-90A5-A742BEDF474D}" srcOrd="0" destOrd="0" presId="urn:microsoft.com/office/officeart/2018/2/layout/IconLabelList"/>
    <dgm:cxn modelId="{99B29561-1547-4B08-BBA1-67DE5EA13B74}" srcId="{A1660A64-9BF0-400D-B490-CF61D68C4A9D}" destId="{33860076-61DE-4016-85B5-3C04F1C134E2}" srcOrd="4" destOrd="0" parTransId="{C4BD7D39-B975-4E5A-A98E-D931B8D7AA02}" sibTransId="{30D25733-489D-4FD4-AD78-43F9EFDA69AD}"/>
    <dgm:cxn modelId="{B024C468-FB07-4C93-ABA1-D9A650904231}" type="presOf" srcId="{1552918C-70A4-479C-9189-FE812AB00604}" destId="{56C244DC-3B71-43EC-A8B5-83AF3408A8D2}" srcOrd="0" destOrd="0" presId="urn:microsoft.com/office/officeart/2018/2/layout/IconLabelList"/>
    <dgm:cxn modelId="{6245C554-9D8B-45D6-97DA-3B5B3DF3C024}" type="presOf" srcId="{C0C82A2F-C179-418A-9FCB-9DC46CEE8F91}" destId="{8BFEE1E0-5F93-455E-984A-487C46FC7AE7}" srcOrd="0" destOrd="0" presId="urn:microsoft.com/office/officeart/2018/2/layout/IconLabelList"/>
    <dgm:cxn modelId="{EE617EA9-7167-4317-83FA-95E70D2F4686}" srcId="{A1660A64-9BF0-400D-B490-CF61D68C4A9D}" destId="{C0C82A2F-C179-418A-9FCB-9DC46CEE8F91}" srcOrd="5" destOrd="0" parTransId="{6C18CCA3-D6CC-4123-A1F7-4D537BB8AF4D}" sibTransId="{C9ACAB18-520C-49D1-82C8-C569F6462575}"/>
    <dgm:cxn modelId="{394E4EB0-431A-4FF8-B48E-3C029BD1FDCE}" type="presOf" srcId="{D08A7BC6-DA79-49AB-B7A9-D13CF861528E}" destId="{5A5994A3-B0DA-400E-A487-CCDF412DB2FE}" srcOrd="0" destOrd="0" presId="urn:microsoft.com/office/officeart/2018/2/layout/IconLabelList"/>
    <dgm:cxn modelId="{0ED35AB1-A0DA-43C4-9870-112B6CB1506A}" type="presOf" srcId="{A1660A64-9BF0-400D-B490-CF61D68C4A9D}" destId="{6B0817C0-EF6C-441A-B610-CEB48F0494F7}" srcOrd="0" destOrd="0" presId="urn:microsoft.com/office/officeart/2018/2/layout/IconLabelList"/>
    <dgm:cxn modelId="{0873CFC0-4D64-4B52-AB92-BFEE793E0246}" srcId="{A1660A64-9BF0-400D-B490-CF61D68C4A9D}" destId="{1552918C-70A4-479C-9189-FE812AB00604}" srcOrd="3" destOrd="0" parTransId="{C50E5991-44A4-4896-9234-36E14549F3B7}" sibTransId="{D9835356-CE15-48E0-983A-33DC7240ACBF}"/>
    <dgm:cxn modelId="{C09561CA-2319-4895-92F8-943E50B1D325}" srcId="{A1660A64-9BF0-400D-B490-CF61D68C4A9D}" destId="{D08A7BC6-DA79-49AB-B7A9-D13CF861528E}" srcOrd="1" destOrd="0" parTransId="{278A19F8-8846-4306-8C3C-C743B31F79FC}" sibTransId="{43300458-675E-4A64-870F-3C7E1FD178A4}"/>
    <dgm:cxn modelId="{893395CE-29D4-4E8D-9707-0B06A7CBECC9}" type="presOf" srcId="{33860076-61DE-4016-85B5-3C04F1C134E2}" destId="{C228C6FD-F1A1-4099-AB87-74994DAFB412}" srcOrd="0" destOrd="0" presId="urn:microsoft.com/office/officeart/2018/2/layout/IconLabelList"/>
    <dgm:cxn modelId="{10D80FD6-C10D-4D02-8D14-FB27A5E0ABBE}" srcId="{A1660A64-9BF0-400D-B490-CF61D68C4A9D}" destId="{99D6DA3D-9AFF-4F8E-9F12-454F65EAF8A0}" srcOrd="0" destOrd="0" parTransId="{13F10B75-4398-4940-839F-E12B67996C06}" sibTransId="{32B6191D-1629-4A8E-BC26-2B7A6429F9BA}"/>
    <dgm:cxn modelId="{9F0596D6-D100-4041-8C7D-15B0DC6E6F71}" type="presOf" srcId="{BBAA3B22-2196-4B4E-B060-35D68AF1A95E}" destId="{5F86EEE6-E84C-4FFD-9E47-08089ED181F1}" srcOrd="0" destOrd="0" presId="urn:microsoft.com/office/officeart/2018/2/layout/IconLabelList"/>
    <dgm:cxn modelId="{1ACE6BD9-ADF3-48C6-93E9-E68637142C01}" srcId="{A1660A64-9BF0-400D-B490-CF61D68C4A9D}" destId="{CD089550-59CF-42B3-99E5-A901D84C521C}" srcOrd="2" destOrd="0" parTransId="{98513C13-2C7D-4825-BCF2-B6CE45D8B01C}" sibTransId="{0FD8DC3B-A540-4837-8E19-42D7337BE183}"/>
    <dgm:cxn modelId="{0ED75CE0-AE81-4867-93D4-14643A0F192E}" type="presOf" srcId="{99D6DA3D-9AFF-4F8E-9F12-454F65EAF8A0}" destId="{9D8DA532-C6A6-4704-A7DA-2ED13225FE03}" srcOrd="0" destOrd="0" presId="urn:microsoft.com/office/officeart/2018/2/layout/IconLabelList"/>
    <dgm:cxn modelId="{0DC52DEB-C7CB-4B07-ACC4-73C85BBFB0AB}" srcId="{A1660A64-9BF0-400D-B490-CF61D68C4A9D}" destId="{BBAA3B22-2196-4B4E-B060-35D68AF1A95E}" srcOrd="6" destOrd="0" parTransId="{9ADE9740-7533-4999-B2B3-500A3C2163B4}" sibTransId="{EF71E4D6-C57E-4D07-BB78-9103906AAC7B}"/>
    <dgm:cxn modelId="{5BC54433-5772-4BF6-ACE6-798D7DF9D7DD}" type="presParOf" srcId="{6B0817C0-EF6C-441A-B610-CEB48F0494F7}" destId="{0F24A73C-C02B-48DA-B771-E8FE7CC5A8AC}" srcOrd="0" destOrd="0" presId="urn:microsoft.com/office/officeart/2018/2/layout/IconLabelList"/>
    <dgm:cxn modelId="{A04BD7B5-0AA5-403C-AA6F-82BD4FFE9B69}" type="presParOf" srcId="{0F24A73C-C02B-48DA-B771-E8FE7CC5A8AC}" destId="{197CDA4B-CD54-49B5-9637-426ACBC3AD07}" srcOrd="0" destOrd="0" presId="urn:microsoft.com/office/officeart/2018/2/layout/IconLabelList"/>
    <dgm:cxn modelId="{B81193AC-424D-44C1-A4F1-935F6EA5D0F1}" type="presParOf" srcId="{0F24A73C-C02B-48DA-B771-E8FE7CC5A8AC}" destId="{6A6250C6-F407-4AAA-84F4-9FE9C95F6788}" srcOrd="1" destOrd="0" presId="urn:microsoft.com/office/officeart/2018/2/layout/IconLabelList"/>
    <dgm:cxn modelId="{5597E9B4-0201-45CE-A928-7B61831BD3D1}" type="presParOf" srcId="{0F24A73C-C02B-48DA-B771-E8FE7CC5A8AC}" destId="{9D8DA532-C6A6-4704-A7DA-2ED13225FE03}" srcOrd="2" destOrd="0" presId="urn:microsoft.com/office/officeart/2018/2/layout/IconLabelList"/>
    <dgm:cxn modelId="{0A73C0B7-FE56-4B9A-A787-670AB796D127}" type="presParOf" srcId="{6B0817C0-EF6C-441A-B610-CEB48F0494F7}" destId="{121952B7-C7EF-44C0-A0BE-7DC70DDD80C6}" srcOrd="1" destOrd="0" presId="urn:microsoft.com/office/officeart/2018/2/layout/IconLabelList"/>
    <dgm:cxn modelId="{C3857038-A7BB-4CBC-8A5A-6A59357BD0F1}" type="presParOf" srcId="{6B0817C0-EF6C-441A-B610-CEB48F0494F7}" destId="{BC673E95-3213-424F-A664-A0344AA4CC93}" srcOrd="2" destOrd="0" presId="urn:microsoft.com/office/officeart/2018/2/layout/IconLabelList"/>
    <dgm:cxn modelId="{ECDDF7AB-80F1-4B2B-A540-0200C10297C1}" type="presParOf" srcId="{BC673E95-3213-424F-A664-A0344AA4CC93}" destId="{B0F98506-8787-4BAD-A098-D12C28D0DBA6}" srcOrd="0" destOrd="0" presId="urn:microsoft.com/office/officeart/2018/2/layout/IconLabelList"/>
    <dgm:cxn modelId="{FCAD3EED-5E7D-4646-B905-BCBD70B42A42}" type="presParOf" srcId="{BC673E95-3213-424F-A664-A0344AA4CC93}" destId="{BD61105E-26B2-41B4-B2C3-16BE5CACBF75}" srcOrd="1" destOrd="0" presId="urn:microsoft.com/office/officeart/2018/2/layout/IconLabelList"/>
    <dgm:cxn modelId="{E3B07F9A-82DF-4DF0-B063-9AEA268DD28B}" type="presParOf" srcId="{BC673E95-3213-424F-A664-A0344AA4CC93}" destId="{5A5994A3-B0DA-400E-A487-CCDF412DB2FE}" srcOrd="2" destOrd="0" presId="urn:microsoft.com/office/officeart/2018/2/layout/IconLabelList"/>
    <dgm:cxn modelId="{C3A7676A-925B-439A-AB2A-42A5F7132CD3}" type="presParOf" srcId="{6B0817C0-EF6C-441A-B610-CEB48F0494F7}" destId="{C0F6DA09-1756-4737-A18E-5F55F374632E}" srcOrd="3" destOrd="0" presId="urn:microsoft.com/office/officeart/2018/2/layout/IconLabelList"/>
    <dgm:cxn modelId="{8795E732-79BC-49C3-A03B-C46A92088B47}" type="presParOf" srcId="{6B0817C0-EF6C-441A-B610-CEB48F0494F7}" destId="{394128B7-9B59-451A-AA2D-8DF855ABA363}" srcOrd="4" destOrd="0" presId="urn:microsoft.com/office/officeart/2018/2/layout/IconLabelList"/>
    <dgm:cxn modelId="{4E16DBD5-61A2-41BC-A94F-1150A9EA138E}" type="presParOf" srcId="{394128B7-9B59-451A-AA2D-8DF855ABA363}" destId="{67DCE404-2788-4CC4-AF26-D36A44E148A7}" srcOrd="0" destOrd="0" presId="urn:microsoft.com/office/officeart/2018/2/layout/IconLabelList"/>
    <dgm:cxn modelId="{49FE0DCF-8487-4095-B992-CB339CB8629B}" type="presParOf" srcId="{394128B7-9B59-451A-AA2D-8DF855ABA363}" destId="{26C48576-5765-47B4-BEC7-F2149BF7665A}" srcOrd="1" destOrd="0" presId="urn:microsoft.com/office/officeart/2018/2/layout/IconLabelList"/>
    <dgm:cxn modelId="{5BAFEA53-2D6A-4963-9B0D-F63BB4311A26}" type="presParOf" srcId="{394128B7-9B59-451A-AA2D-8DF855ABA363}" destId="{788EBBE0-39F0-4D65-90A5-A742BEDF474D}" srcOrd="2" destOrd="0" presId="urn:microsoft.com/office/officeart/2018/2/layout/IconLabelList"/>
    <dgm:cxn modelId="{C5E79442-82DA-4C24-BED3-6C1DB55D1055}" type="presParOf" srcId="{6B0817C0-EF6C-441A-B610-CEB48F0494F7}" destId="{E0FCBF21-3E9D-4A5C-A10B-1D10B1881857}" srcOrd="5" destOrd="0" presId="urn:microsoft.com/office/officeart/2018/2/layout/IconLabelList"/>
    <dgm:cxn modelId="{E71E5311-DB1E-4EF5-865C-333BBF1D793D}" type="presParOf" srcId="{6B0817C0-EF6C-441A-B610-CEB48F0494F7}" destId="{05B68BFB-3479-467A-983E-9CA3FD476563}" srcOrd="6" destOrd="0" presId="urn:microsoft.com/office/officeart/2018/2/layout/IconLabelList"/>
    <dgm:cxn modelId="{80879C28-71D7-4E5F-8158-1181A68940C5}" type="presParOf" srcId="{05B68BFB-3479-467A-983E-9CA3FD476563}" destId="{6A338122-CB3D-40ED-A266-B8EBA29EC0D8}" srcOrd="0" destOrd="0" presId="urn:microsoft.com/office/officeart/2018/2/layout/IconLabelList"/>
    <dgm:cxn modelId="{FFDE7987-72EE-483F-A478-8D9514914127}" type="presParOf" srcId="{05B68BFB-3479-467A-983E-9CA3FD476563}" destId="{550EB534-A612-4707-B1CA-A2E381BA7FEF}" srcOrd="1" destOrd="0" presId="urn:microsoft.com/office/officeart/2018/2/layout/IconLabelList"/>
    <dgm:cxn modelId="{E2DB22AB-5B13-464A-A526-F4018F6901A3}" type="presParOf" srcId="{05B68BFB-3479-467A-983E-9CA3FD476563}" destId="{56C244DC-3B71-43EC-A8B5-83AF3408A8D2}" srcOrd="2" destOrd="0" presId="urn:microsoft.com/office/officeart/2018/2/layout/IconLabelList"/>
    <dgm:cxn modelId="{4A3C0619-81A0-48F1-9B49-BBF67D5F0DDD}" type="presParOf" srcId="{6B0817C0-EF6C-441A-B610-CEB48F0494F7}" destId="{83FA73E3-B3C9-4D8E-A684-238ED65B6023}" srcOrd="7" destOrd="0" presId="urn:microsoft.com/office/officeart/2018/2/layout/IconLabelList"/>
    <dgm:cxn modelId="{340C8DA5-9282-4CF8-BE5D-4ED3FB81A3FA}" type="presParOf" srcId="{6B0817C0-EF6C-441A-B610-CEB48F0494F7}" destId="{202B3032-E2B3-44B3-B047-4C9975343797}" srcOrd="8" destOrd="0" presId="urn:microsoft.com/office/officeart/2018/2/layout/IconLabelList"/>
    <dgm:cxn modelId="{08B3DF43-9703-4E09-AFF8-4C768F1DA89C}" type="presParOf" srcId="{202B3032-E2B3-44B3-B047-4C9975343797}" destId="{28FD25B8-DABB-45E6-9E06-9E1EF03894C0}" srcOrd="0" destOrd="0" presId="urn:microsoft.com/office/officeart/2018/2/layout/IconLabelList"/>
    <dgm:cxn modelId="{99243316-115D-4C90-A759-20726D99E30C}" type="presParOf" srcId="{202B3032-E2B3-44B3-B047-4C9975343797}" destId="{B31D2947-37B4-4C5D-88DE-5601517F29E3}" srcOrd="1" destOrd="0" presId="urn:microsoft.com/office/officeart/2018/2/layout/IconLabelList"/>
    <dgm:cxn modelId="{7C4242AB-418B-4280-A2F1-060D0A48E27D}" type="presParOf" srcId="{202B3032-E2B3-44B3-B047-4C9975343797}" destId="{C228C6FD-F1A1-4099-AB87-74994DAFB412}" srcOrd="2" destOrd="0" presId="urn:microsoft.com/office/officeart/2018/2/layout/IconLabelList"/>
    <dgm:cxn modelId="{A07BB409-224E-4841-8750-E834BAA25F5D}" type="presParOf" srcId="{6B0817C0-EF6C-441A-B610-CEB48F0494F7}" destId="{ECE56C58-FDCB-43F2-A7CB-EC61E98AE275}" srcOrd="9" destOrd="0" presId="urn:microsoft.com/office/officeart/2018/2/layout/IconLabelList"/>
    <dgm:cxn modelId="{383F7D5A-095B-47A9-A716-D92EB3F9063C}" type="presParOf" srcId="{6B0817C0-EF6C-441A-B610-CEB48F0494F7}" destId="{6FC911FE-C9A0-4BCB-B1EA-9BDB24C7CC3E}" srcOrd="10" destOrd="0" presId="urn:microsoft.com/office/officeart/2018/2/layout/IconLabelList"/>
    <dgm:cxn modelId="{C26A40A4-9FD2-4DD1-A9A5-146F490CA0DA}" type="presParOf" srcId="{6FC911FE-C9A0-4BCB-B1EA-9BDB24C7CC3E}" destId="{279A3BF4-F1A2-4237-9166-9BB5E9A8C634}" srcOrd="0" destOrd="0" presId="urn:microsoft.com/office/officeart/2018/2/layout/IconLabelList"/>
    <dgm:cxn modelId="{634AE32F-8903-4F3C-A4FF-4D13E6727C11}" type="presParOf" srcId="{6FC911FE-C9A0-4BCB-B1EA-9BDB24C7CC3E}" destId="{491E4A63-0179-4872-99F5-809BC645940D}" srcOrd="1" destOrd="0" presId="urn:microsoft.com/office/officeart/2018/2/layout/IconLabelList"/>
    <dgm:cxn modelId="{E00D6AD3-2BD4-4285-97DC-7C5837573592}" type="presParOf" srcId="{6FC911FE-C9A0-4BCB-B1EA-9BDB24C7CC3E}" destId="{8BFEE1E0-5F93-455E-984A-487C46FC7AE7}" srcOrd="2" destOrd="0" presId="urn:microsoft.com/office/officeart/2018/2/layout/IconLabelList"/>
    <dgm:cxn modelId="{99FCF20A-E136-4D4F-8E3C-6ED90E242DA6}" type="presParOf" srcId="{6B0817C0-EF6C-441A-B610-CEB48F0494F7}" destId="{5B43304C-2DF7-4C2B-BD62-DB9E5024322D}" srcOrd="11" destOrd="0" presId="urn:microsoft.com/office/officeart/2018/2/layout/IconLabelList"/>
    <dgm:cxn modelId="{AC3EA375-450A-485D-A130-BB98C5090D7A}" type="presParOf" srcId="{6B0817C0-EF6C-441A-B610-CEB48F0494F7}" destId="{8A42A461-AB00-411D-AB76-810F9F1D7B72}" srcOrd="12" destOrd="0" presId="urn:microsoft.com/office/officeart/2018/2/layout/IconLabelList"/>
    <dgm:cxn modelId="{9D14E41F-C1B7-44FD-BF9C-53AF4BE27A99}" type="presParOf" srcId="{8A42A461-AB00-411D-AB76-810F9F1D7B72}" destId="{0524277F-3198-4E1B-BF9E-615D2694ADD2}" srcOrd="0" destOrd="0" presId="urn:microsoft.com/office/officeart/2018/2/layout/IconLabelList"/>
    <dgm:cxn modelId="{EAEDB2E3-61E7-4426-B6E4-2D485FD88849}" type="presParOf" srcId="{8A42A461-AB00-411D-AB76-810F9F1D7B72}" destId="{1148049D-6867-43C2-9577-BCA691A354B9}" srcOrd="1" destOrd="0" presId="urn:microsoft.com/office/officeart/2018/2/layout/IconLabelList"/>
    <dgm:cxn modelId="{4999CDE9-BA04-4E4B-AB83-3626C7EF59AF}" type="presParOf" srcId="{8A42A461-AB00-411D-AB76-810F9F1D7B72}" destId="{5F86EEE6-E84C-4FFD-9E47-08089ED181F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660A64-9BF0-400D-B490-CF61D68C4A9D}" type="doc">
      <dgm:prSet loTypeId="urn:microsoft.com/office/officeart/2018/2/layout/IconLabel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9D6DA3D-9AFF-4F8E-9F12-454F65EAF8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Background</a:t>
          </a:r>
        </a:p>
      </dgm:t>
    </dgm:pt>
    <dgm:pt modelId="{13F10B75-4398-4940-839F-E12B67996C06}" type="parTrans" cxnId="{10D80FD6-C10D-4D02-8D14-FB27A5E0ABBE}">
      <dgm:prSet/>
      <dgm:spPr/>
      <dgm:t>
        <a:bodyPr/>
        <a:lstStyle/>
        <a:p>
          <a:endParaRPr lang="en-US"/>
        </a:p>
      </dgm:t>
    </dgm:pt>
    <dgm:pt modelId="{32B6191D-1629-4A8E-BC26-2B7A6429F9BA}" type="sibTrans" cxnId="{10D80FD6-C10D-4D02-8D14-FB27A5E0ABBE}">
      <dgm:prSet/>
      <dgm:spPr/>
      <dgm:t>
        <a:bodyPr/>
        <a:lstStyle/>
        <a:p>
          <a:endParaRPr lang="en-US"/>
        </a:p>
      </dgm:t>
    </dgm:pt>
    <dgm:pt modelId="{D08A7BC6-DA79-49AB-B7A9-D13CF86152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Objective</a:t>
          </a:r>
        </a:p>
      </dgm:t>
    </dgm:pt>
    <dgm:pt modelId="{278A19F8-8846-4306-8C3C-C743B31F79FC}" type="parTrans" cxnId="{C09561CA-2319-4895-92F8-943E50B1D325}">
      <dgm:prSet/>
      <dgm:spPr/>
      <dgm:t>
        <a:bodyPr/>
        <a:lstStyle/>
        <a:p>
          <a:endParaRPr lang="en-US"/>
        </a:p>
      </dgm:t>
    </dgm:pt>
    <dgm:pt modelId="{43300458-675E-4A64-870F-3C7E1FD178A4}" type="sibTrans" cxnId="{C09561CA-2319-4895-92F8-943E50B1D325}">
      <dgm:prSet/>
      <dgm:spPr/>
      <dgm:t>
        <a:bodyPr/>
        <a:lstStyle/>
        <a:p>
          <a:endParaRPr lang="en-US"/>
        </a:p>
      </dgm:t>
    </dgm:pt>
    <dgm:pt modelId="{CD089550-59CF-42B3-99E5-A901D84C52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Literature Review</a:t>
          </a:r>
        </a:p>
      </dgm:t>
    </dgm:pt>
    <dgm:pt modelId="{98513C13-2C7D-4825-BCF2-B6CE45D8B01C}" type="parTrans" cxnId="{1ACE6BD9-ADF3-48C6-93E9-E68637142C01}">
      <dgm:prSet/>
      <dgm:spPr/>
      <dgm:t>
        <a:bodyPr/>
        <a:lstStyle/>
        <a:p>
          <a:endParaRPr lang="en-US"/>
        </a:p>
      </dgm:t>
    </dgm:pt>
    <dgm:pt modelId="{0FD8DC3B-A540-4837-8E19-42D7337BE183}" type="sibTrans" cxnId="{1ACE6BD9-ADF3-48C6-93E9-E68637142C01}">
      <dgm:prSet/>
      <dgm:spPr/>
      <dgm:t>
        <a:bodyPr/>
        <a:lstStyle/>
        <a:p>
          <a:endParaRPr lang="en-US"/>
        </a:p>
      </dgm:t>
    </dgm:pt>
    <dgm:pt modelId="{1552918C-70A4-479C-9189-FE812AB006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Setup Work Environment</a:t>
          </a:r>
        </a:p>
      </dgm:t>
    </dgm:pt>
    <dgm:pt modelId="{C50E5991-44A4-4896-9234-36E14549F3B7}" type="parTrans" cxnId="{0873CFC0-4D64-4B52-AB92-BFEE793E0246}">
      <dgm:prSet/>
      <dgm:spPr/>
      <dgm:t>
        <a:bodyPr/>
        <a:lstStyle/>
        <a:p>
          <a:endParaRPr lang="en-US"/>
        </a:p>
      </dgm:t>
    </dgm:pt>
    <dgm:pt modelId="{D9835356-CE15-48E0-983A-33DC7240ACBF}" type="sibTrans" cxnId="{0873CFC0-4D64-4B52-AB92-BFEE793E0246}">
      <dgm:prSet/>
      <dgm:spPr/>
      <dgm:t>
        <a:bodyPr/>
        <a:lstStyle/>
        <a:p>
          <a:endParaRPr lang="en-US"/>
        </a:p>
      </dgm:t>
    </dgm:pt>
    <dgm:pt modelId="{33860076-61DE-4016-85B5-3C04F1C134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Implement Existing Solution</a:t>
          </a:r>
        </a:p>
      </dgm:t>
    </dgm:pt>
    <dgm:pt modelId="{C4BD7D39-B975-4E5A-A98E-D931B8D7AA02}" type="parTrans" cxnId="{99B29561-1547-4B08-BBA1-67DE5EA13B74}">
      <dgm:prSet/>
      <dgm:spPr/>
      <dgm:t>
        <a:bodyPr/>
        <a:lstStyle/>
        <a:p>
          <a:endParaRPr lang="en-US"/>
        </a:p>
      </dgm:t>
    </dgm:pt>
    <dgm:pt modelId="{30D25733-489D-4FD4-AD78-43F9EFDA69AD}" type="sibTrans" cxnId="{99B29561-1547-4B08-BBA1-67DE5EA13B74}">
      <dgm:prSet/>
      <dgm:spPr/>
      <dgm:t>
        <a:bodyPr/>
        <a:lstStyle/>
        <a:p>
          <a:endParaRPr lang="en-US"/>
        </a:p>
      </dgm:t>
    </dgm:pt>
    <dgm:pt modelId="{C0C82A2F-C179-418A-9FCB-9DC46CEE8F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Test Results</a:t>
          </a:r>
        </a:p>
      </dgm:t>
    </dgm:pt>
    <dgm:pt modelId="{6C18CCA3-D6CC-4123-A1F7-4D537BB8AF4D}" type="parTrans" cxnId="{EE617EA9-7167-4317-83FA-95E70D2F4686}">
      <dgm:prSet/>
      <dgm:spPr/>
      <dgm:t>
        <a:bodyPr/>
        <a:lstStyle/>
        <a:p>
          <a:endParaRPr lang="en-US"/>
        </a:p>
      </dgm:t>
    </dgm:pt>
    <dgm:pt modelId="{C9ACAB18-520C-49D1-82C8-C569F6462575}" type="sibTrans" cxnId="{EE617EA9-7167-4317-83FA-95E70D2F4686}">
      <dgm:prSet/>
      <dgm:spPr/>
      <dgm:t>
        <a:bodyPr/>
        <a:lstStyle/>
        <a:p>
          <a:endParaRPr lang="en-US"/>
        </a:p>
      </dgm:t>
    </dgm:pt>
    <dgm:pt modelId="{BBAA3B22-2196-4B4E-B060-35D68AF1A9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Improvements suggestion</a:t>
          </a:r>
        </a:p>
      </dgm:t>
    </dgm:pt>
    <dgm:pt modelId="{9ADE9740-7533-4999-B2B3-500A3C2163B4}" type="parTrans" cxnId="{0DC52DEB-C7CB-4B07-ACC4-73C85BBFB0AB}">
      <dgm:prSet/>
      <dgm:spPr/>
      <dgm:t>
        <a:bodyPr/>
        <a:lstStyle/>
        <a:p>
          <a:endParaRPr lang="en-US"/>
        </a:p>
      </dgm:t>
    </dgm:pt>
    <dgm:pt modelId="{EF71E4D6-C57E-4D07-BB78-9103906AAC7B}" type="sibTrans" cxnId="{0DC52DEB-C7CB-4B07-ACC4-73C85BBFB0AB}">
      <dgm:prSet/>
      <dgm:spPr/>
      <dgm:t>
        <a:bodyPr/>
        <a:lstStyle/>
        <a:p>
          <a:endParaRPr lang="en-US"/>
        </a:p>
      </dgm:t>
    </dgm:pt>
    <dgm:pt modelId="{6B0817C0-EF6C-441A-B610-CEB48F0494F7}" type="pres">
      <dgm:prSet presAssocID="{A1660A64-9BF0-400D-B490-CF61D68C4A9D}" presName="root" presStyleCnt="0">
        <dgm:presLayoutVars>
          <dgm:dir/>
          <dgm:resizeHandles val="exact"/>
        </dgm:presLayoutVars>
      </dgm:prSet>
      <dgm:spPr/>
    </dgm:pt>
    <dgm:pt modelId="{0F24A73C-C02B-48DA-B771-E8FE7CC5A8AC}" type="pres">
      <dgm:prSet presAssocID="{99D6DA3D-9AFF-4F8E-9F12-454F65EAF8A0}" presName="compNode" presStyleCnt="0"/>
      <dgm:spPr/>
    </dgm:pt>
    <dgm:pt modelId="{197CDA4B-CD54-49B5-9637-426ACBC3AD07}" type="pres">
      <dgm:prSet presAssocID="{99D6DA3D-9AFF-4F8E-9F12-454F65EAF8A0}" presName="iconRect" presStyleLbl="node1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A6250C6-F407-4AAA-84F4-9FE9C95F6788}" type="pres">
      <dgm:prSet presAssocID="{99D6DA3D-9AFF-4F8E-9F12-454F65EAF8A0}" presName="spaceRect" presStyleCnt="0"/>
      <dgm:spPr/>
    </dgm:pt>
    <dgm:pt modelId="{9D8DA532-C6A6-4704-A7DA-2ED13225FE03}" type="pres">
      <dgm:prSet presAssocID="{99D6DA3D-9AFF-4F8E-9F12-454F65EAF8A0}" presName="textRect" presStyleLbl="revTx" presStyleIdx="0" presStyleCnt="7">
        <dgm:presLayoutVars>
          <dgm:chMax val="1"/>
          <dgm:chPref val="1"/>
        </dgm:presLayoutVars>
      </dgm:prSet>
      <dgm:spPr/>
    </dgm:pt>
    <dgm:pt modelId="{121952B7-C7EF-44C0-A0BE-7DC70DDD80C6}" type="pres">
      <dgm:prSet presAssocID="{32B6191D-1629-4A8E-BC26-2B7A6429F9BA}" presName="sibTrans" presStyleCnt="0"/>
      <dgm:spPr/>
    </dgm:pt>
    <dgm:pt modelId="{BC673E95-3213-424F-A664-A0344AA4CC93}" type="pres">
      <dgm:prSet presAssocID="{D08A7BC6-DA79-49AB-B7A9-D13CF861528E}" presName="compNode" presStyleCnt="0"/>
      <dgm:spPr/>
    </dgm:pt>
    <dgm:pt modelId="{B0F98506-8787-4BAD-A098-D12C28D0DBA6}" type="pres">
      <dgm:prSet presAssocID="{D08A7BC6-DA79-49AB-B7A9-D13CF861528E}" presName="iconRect" presStyleLbl="node1" presStyleIdx="1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D61105E-26B2-41B4-B2C3-16BE5CACBF75}" type="pres">
      <dgm:prSet presAssocID="{D08A7BC6-DA79-49AB-B7A9-D13CF861528E}" presName="spaceRect" presStyleCnt="0"/>
      <dgm:spPr/>
    </dgm:pt>
    <dgm:pt modelId="{5A5994A3-B0DA-400E-A487-CCDF412DB2FE}" type="pres">
      <dgm:prSet presAssocID="{D08A7BC6-DA79-49AB-B7A9-D13CF861528E}" presName="textRect" presStyleLbl="revTx" presStyleIdx="1" presStyleCnt="7">
        <dgm:presLayoutVars>
          <dgm:chMax val="1"/>
          <dgm:chPref val="1"/>
        </dgm:presLayoutVars>
      </dgm:prSet>
      <dgm:spPr/>
    </dgm:pt>
    <dgm:pt modelId="{C0F6DA09-1756-4737-A18E-5F55F374632E}" type="pres">
      <dgm:prSet presAssocID="{43300458-675E-4A64-870F-3C7E1FD178A4}" presName="sibTrans" presStyleCnt="0"/>
      <dgm:spPr/>
    </dgm:pt>
    <dgm:pt modelId="{394128B7-9B59-451A-AA2D-8DF855ABA363}" type="pres">
      <dgm:prSet presAssocID="{CD089550-59CF-42B3-99E5-A901D84C521C}" presName="compNode" presStyleCnt="0"/>
      <dgm:spPr/>
    </dgm:pt>
    <dgm:pt modelId="{67DCE404-2788-4CC4-AF26-D36A44E148A7}" type="pres">
      <dgm:prSet presAssocID="{CD089550-59CF-42B3-99E5-A901D84C521C}" presName="iconRect" presStyleLbl="node1" presStyleIdx="2" presStyleCnt="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26C48576-5765-47B4-BEC7-F2149BF7665A}" type="pres">
      <dgm:prSet presAssocID="{CD089550-59CF-42B3-99E5-A901D84C521C}" presName="spaceRect" presStyleCnt="0"/>
      <dgm:spPr/>
    </dgm:pt>
    <dgm:pt modelId="{788EBBE0-39F0-4D65-90A5-A742BEDF474D}" type="pres">
      <dgm:prSet presAssocID="{CD089550-59CF-42B3-99E5-A901D84C521C}" presName="textRect" presStyleLbl="revTx" presStyleIdx="2" presStyleCnt="7">
        <dgm:presLayoutVars>
          <dgm:chMax val="1"/>
          <dgm:chPref val="1"/>
        </dgm:presLayoutVars>
      </dgm:prSet>
      <dgm:spPr/>
    </dgm:pt>
    <dgm:pt modelId="{E0FCBF21-3E9D-4A5C-A10B-1D10B1881857}" type="pres">
      <dgm:prSet presAssocID="{0FD8DC3B-A540-4837-8E19-42D7337BE183}" presName="sibTrans" presStyleCnt="0"/>
      <dgm:spPr/>
    </dgm:pt>
    <dgm:pt modelId="{05B68BFB-3479-467A-983E-9CA3FD476563}" type="pres">
      <dgm:prSet presAssocID="{1552918C-70A4-479C-9189-FE812AB00604}" presName="compNode" presStyleCnt="0"/>
      <dgm:spPr/>
    </dgm:pt>
    <dgm:pt modelId="{6A338122-CB3D-40ED-A266-B8EBA29EC0D8}" type="pres">
      <dgm:prSet presAssocID="{1552918C-70A4-479C-9189-FE812AB00604}" presName="iconRect" presStyleLbl="node1" presStyleIdx="3" presStyleCnt="7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50EB534-A612-4707-B1CA-A2E381BA7FEF}" type="pres">
      <dgm:prSet presAssocID="{1552918C-70A4-479C-9189-FE812AB00604}" presName="spaceRect" presStyleCnt="0"/>
      <dgm:spPr/>
    </dgm:pt>
    <dgm:pt modelId="{56C244DC-3B71-43EC-A8B5-83AF3408A8D2}" type="pres">
      <dgm:prSet presAssocID="{1552918C-70A4-479C-9189-FE812AB00604}" presName="textRect" presStyleLbl="revTx" presStyleIdx="3" presStyleCnt="7">
        <dgm:presLayoutVars>
          <dgm:chMax val="1"/>
          <dgm:chPref val="1"/>
        </dgm:presLayoutVars>
      </dgm:prSet>
      <dgm:spPr/>
    </dgm:pt>
    <dgm:pt modelId="{83FA73E3-B3C9-4D8E-A684-238ED65B6023}" type="pres">
      <dgm:prSet presAssocID="{D9835356-CE15-48E0-983A-33DC7240ACBF}" presName="sibTrans" presStyleCnt="0"/>
      <dgm:spPr/>
    </dgm:pt>
    <dgm:pt modelId="{202B3032-E2B3-44B3-B047-4C9975343797}" type="pres">
      <dgm:prSet presAssocID="{33860076-61DE-4016-85B5-3C04F1C134E2}" presName="compNode" presStyleCnt="0"/>
      <dgm:spPr/>
    </dgm:pt>
    <dgm:pt modelId="{28FD25B8-DABB-45E6-9E06-9E1EF03894C0}" type="pres">
      <dgm:prSet presAssocID="{33860076-61DE-4016-85B5-3C04F1C134E2}" presName="iconRect" presStyleLbl="node1" presStyleIdx="4" presStyleCnt="7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31D2947-37B4-4C5D-88DE-5601517F29E3}" type="pres">
      <dgm:prSet presAssocID="{33860076-61DE-4016-85B5-3C04F1C134E2}" presName="spaceRect" presStyleCnt="0"/>
      <dgm:spPr/>
    </dgm:pt>
    <dgm:pt modelId="{C228C6FD-F1A1-4099-AB87-74994DAFB412}" type="pres">
      <dgm:prSet presAssocID="{33860076-61DE-4016-85B5-3C04F1C134E2}" presName="textRect" presStyleLbl="revTx" presStyleIdx="4" presStyleCnt="7">
        <dgm:presLayoutVars>
          <dgm:chMax val="1"/>
          <dgm:chPref val="1"/>
        </dgm:presLayoutVars>
      </dgm:prSet>
      <dgm:spPr/>
    </dgm:pt>
    <dgm:pt modelId="{ECE56C58-FDCB-43F2-A7CB-EC61E98AE275}" type="pres">
      <dgm:prSet presAssocID="{30D25733-489D-4FD4-AD78-43F9EFDA69AD}" presName="sibTrans" presStyleCnt="0"/>
      <dgm:spPr/>
    </dgm:pt>
    <dgm:pt modelId="{6FC911FE-C9A0-4BCB-B1EA-9BDB24C7CC3E}" type="pres">
      <dgm:prSet presAssocID="{C0C82A2F-C179-418A-9FCB-9DC46CEE8F91}" presName="compNode" presStyleCnt="0"/>
      <dgm:spPr/>
    </dgm:pt>
    <dgm:pt modelId="{279A3BF4-F1A2-4237-9166-9BB5E9A8C634}" type="pres">
      <dgm:prSet presAssocID="{C0C82A2F-C179-418A-9FCB-9DC46CEE8F91}" presName="iconRect" presStyleLbl="node1" presStyleIdx="5" presStyleCnt="7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491E4A63-0179-4872-99F5-809BC645940D}" type="pres">
      <dgm:prSet presAssocID="{C0C82A2F-C179-418A-9FCB-9DC46CEE8F91}" presName="spaceRect" presStyleCnt="0"/>
      <dgm:spPr/>
    </dgm:pt>
    <dgm:pt modelId="{8BFEE1E0-5F93-455E-984A-487C46FC7AE7}" type="pres">
      <dgm:prSet presAssocID="{C0C82A2F-C179-418A-9FCB-9DC46CEE8F91}" presName="textRect" presStyleLbl="revTx" presStyleIdx="5" presStyleCnt="7">
        <dgm:presLayoutVars>
          <dgm:chMax val="1"/>
          <dgm:chPref val="1"/>
        </dgm:presLayoutVars>
      </dgm:prSet>
      <dgm:spPr/>
    </dgm:pt>
    <dgm:pt modelId="{5B43304C-2DF7-4C2B-BD62-DB9E5024322D}" type="pres">
      <dgm:prSet presAssocID="{C9ACAB18-520C-49D1-82C8-C569F6462575}" presName="sibTrans" presStyleCnt="0"/>
      <dgm:spPr/>
    </dgm:pt>
    <dgm:pt modelId="{8A42A461-AB00-411D-AB76-810F9F1D7B72}" type="pres">
      <dgm:prSet presAssocID="{BBAA3B22-2196-4B4E-B060-35D68AF1A95E}" presName="compNode" presStyleCnt="0"/>
      <dgm:spPr/>
    </dgm:pt>
    <dgm:pt modelId="{0524277F-3198-4E1B-BF9E-615D2694ADD2}" type="pres">
      <dgm:prSet presAssocID="{BBAA3B22-2196-4B4E-B060-35D68AF1A95E}" presName="iconRect" presStyleLbl="node1" presStyleIdx="6" presStyleCnt="7"/>
      <dgm:spPr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148049D-6867-43C2-9577-BCA691A354B9}" type="pres">
      <dgm:prSet presAssocID="{BBAA3B22-2196-4B4E-B060-35D68AF1A95E}" presName="spaceRect" presStyleCnt="0"/>
      <dgm:spPr/>
    </dgm:pt>
    <dgm:pt modelId="{5F86EEE6-E84C-4FFD-9E47-08089ED181F1}" type="pres">
      <dgm:prSet presAssocID="{BBAA3B22-2196-4B4E-B060-35D68AF1A95E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55CF5E1F-B8C7-422E-8B92-5972F473C60A}" type="presOf" srcId="{CD089550-59CF-42B3-99E5-A901D84C521C}" destId="{788EBBE0-39F0-4D65-90A5-A742BEDF474D}" srcOrd="0" destOrd="0" presId="urn:microsoft.com/office/officeart/2018/2/layout/IconLabelList"/>
    <dgm:cxn modelId="{99B29561-1547-4B08-BBA1-67DE5EA13B74}" srcId="{A1660A64-9BF0-400D-B490-CF61D68C4A9D}" destId="{33860076-61DE-4016-85B5-3C04F1C134E2}" srcOrd="4" destOrd="0" parTransId="{C4BD7D39-B975-4E5A-A98E-D931B8D7AA02}" sibTransId="{30D25733-489D-4FD4-AD78-43F9EFDA69AD}"/>
    <dgm:cxn modelId="{B024C468-FB07-4C93-ABA1-D9A650904231}" type="presOf" srcId="{1552918C-70A4-479C-9189-FE812AB00604}" destId="{56C244DC-3B71-43EC-A8B5-83AF3408A8D2}" srcOrd="0" destOrd="0" presId="urn:microsoft.com/office/officeart/2018/2/layout/IconLabelList"/>
    <dgm:cxn modelId="{6245C554-9D8B-45D6-97DA-3B5B3DF3C024}" type="presOf" srcId="{C0C82A2F-C179-418A-9FCB-9DC46CEE8F91}" destId="{8BFEE1E0-5F93-455E-984A-487C46FC7AE7}" srcOrd="0" destOrd="0" presId="urn:microsoft.com/office/officeart/2018/2/layout/IconLabelList"/>
    <dgm:cxn modelId="{EE617EA9-7167-4317-83FA-95E70D2F4686}" srcId="{A1660A64-9BF0-400D-B490-CF61D68C4A9D}" destId="{C0C82A2F-C179-418A-9FCB-9DC46CEE8F91}" srcOrd="5" destOrd="0" parTransId="{6C18CCA3-D6CC-4123-A1F7-4D537BB8AF4D}" sibTransId="{C9ACAB18-520C-49D1-82C8-C569F6462575}"/>
    <dgm:cxn modelId="{394E4EB0-431A-4FF8-B48E-3C029BD1FDCE}" type="presOf" srcId="{D08A7BC6-DA79-49AB-B7A9-D13CF861528E}" destId="{5A5994A3-B0DA-400E-A487-CCDF412DB2FE}" srcOrd="0" destOrd="0" presId="urn:microsoft.com/office/officeart/2018/2/layout/IconLabelList"/>
    <dgm:cxn modelId="{0ED35AB1-A0DA-43C4-9870-112B6CB1506A}" type="presOf" srcId="{A1660A64-9BF0-400D-B490-CF61D68C4A9D}" destId="{6B0817C0-EF6C-441A-B610-CEB48F0494F7}" srcOrd="0" destOrd="0" presId="urn:microsoft.com/office/officeart/2018/2/layout/IconLabelList"/>
    <dgm:cxn modelId="{0873CFC0-4D64-4B52-AB92-BFEE793E0246}" srcId="{A1660A64-9BF0-400D-B490-CF61D68C4A9D}" destId="{1552918C-70A4-479C-9189-FE812AB00604}" srcOrd="3" destOrd="0" parTransId="{C50E5991-44A4-4896-9234-36E14549F3B7}" sibTransId="{D9835356-CE15-48E0-983A-33DC7240ACBF}"/>
    <dgm:cxn modelId="{C09561CA-2319-4895-92F8-943E50B1D325}" srcId="{A1660A64-9BF0-400D-B490-CF61D68C4A9D}" destId="{D08A7BC6-DA79-49AB-B7A9-D13CF861528E}" srcOrd="1" destOrd="0" parTransId="{278A19F8-8846-4306-8C3C-C743B31F79FC}" sibTransId="{43300458-675E-4A64-870F-3C7E1FD178A4}"/>
    <dgm:cxn modelId="{893395CE-29D4-4E8D-9707-0B06A7CBECC9}" type="presOf" srcId="{33860076-61DE-4016-85B5-3C04F1C134E2}" destId="{C228C6FD-F1A1-4099-AB87-74994DAFB412}" srcOrd="0" destOrd="0" presId="urn:microsoft.com/office/officeart/2018/2/layout/IconLabelList"/>
    <dgm:cxn modelId="{10D80FD6-C10D-4D02-8D14-FB27A5E0ABBE}" srcId="{A1660A64-9BF0-400D-B490-CF61D68C4A9D}" destId="{99D6DA3D-9AFF-4F8E-9F12-454F65EAF8A0}" srcOrd="0" destOrd="0" parTransId="{13F10B75-4398-4940-839F-E12B67996C06}" sibTransId="{32B6191D-1629-4A8E-BC26-2B7A6429F9BA}"/>
    <dgm:cxn modelId="{9F0596D6-D100-4041-8C7D-15B0DC6E6F71}" type="presOf" srcId="{BBAA3B22-2196-4B4E-B060-35D68AF1A95E}" destId="{5F86EEE6-E84C-4FFD-9E47-08089ED181F1}" srcOrd="0" destOrd="0" presId="urn:microsoft.com/office/officeart/2018/2/layout/IconLabelList"/>
    <dgm:cxn modelId="{1ACE6BD9-ADF3-48C6-93E9-E68637142C01}" srcId="{A1660A64-9BF0-400D-B490-CF61D68C4A9D}" destId="{CD089550-59CF-42B3-99E5-A901D84C521C}" srcOrd="2" destOrd="0" parTransId="{98513C13-2C7D-4825-BCF2-B6CE45D8B01C}" sibTransId="{0FD8DC3B-A540-4837-8E19-42D7337BE183}"/>
    <dgm:cxn modelId="{0ED75CE0-AE81-4867-93D4-14643A0F192E}" type="presOf" srcId="{99D6DA3D-9AFF-4F8E-9F12-454F65EAF8A0}" destId="{9D8DA532-C6A6-4704-A7DA-2ED13225FE03}" srcOrd="0" destOrd="0" presId="urn:microsoft.com/office/officeart/2018/2/layout/IconLabelList"/>
    <dgm:cxn modelId="{0DC52DEB-C7CB-4B07-ACC4-73C85BBFB0AB}" srcId="{A1660A64-9BF0-400D-B490-CF61D68C4A9D}" destId="{BBAA3B22-2196-4B4E-B060-35D68AF1A95E}" srcOrd="6" destOrd="0" parTransId="{9ADE9740-7533-4999-B2B3-500A3C2163B4}" sibTransId="{EF71E4D6-C57E-4D07-BB78-9103906AAC7B}"/>
    <dgm:cxn modelId="{5BC54433-5772-4BF6-ACE6-798D7DF9D7DD}" type="presParOf" srcId="{6B0817C0-EF6C-441A-B610-CEB48F0494F7}" destId="{0F24A73C-C02B-48DA-B771-E8FE7CC5A8AC}" srcOrd="0" destOrd="0" presId="urn:microsoft.com/office/officeart/2018/2/layout/IconLabelList"/>
    <dgm:cxn modelId="{A04BD7B5-0AA5-403C-AA6F-82BD4FFE9B69}" type="presParOf" srcId="{0F24A73C-C02B-48DA-B771-E8FE7CC5A8AC}" destId="{197CDA4B-CD54-49B5-9637-426ACBC3AD07}" srcOrd="0" destOrd="0" presId="urn:microsoft.com/office/officeart/2018/2/layout/IconLabelList"/>
    <dgm:cxn modelId="{B81193AC-424D-44C1-A4F1-935F6EA5D0F1}" type="presParOf" srcId="{0F24A73C-C02B-48DA-B771-E8FE7CC5A8AC}" destId="{6A6250C6-F407-4AAA-84F4-9FE9C95F6788}" srcOrd="1" destOrd="0" presId="urn:microsoft.com/office/officeart/2018/2/layout/IconLabelList"/>
    <dgm:cxn modelId="{5597E9B4-0201-45CE-A928-7B61831BD3D1}" type="presParOf" srcId="{0F24A73C-C02B-48DA-B771-E8FE7CC5A8AC}" destId="{9D8DA532-C6A6-4704-A7DA-2ED13225FE03}" srcOrd="2" destOrd="0" presId="urn:microsoft.com/office/officeart/2018/2/layout/IconLabelList"/>
    <dgm:cxn modelId="{0A73C0B7-FE56-4B9A-A787-670AB796D127}" type="presParOf" srcId="{6B0817C0-EF6C-441A-B610-CEB48F0494F7}" destId="{121952B7-C7EF-44C0-A0BE-7DC70DDD80C6}" srcOrd="1" destOrd="0" presId="urn:microsoft.com/office/officeart/2018/2/layout/IconLabelList"/>
    <dgm:cxn modelId="{C3857038-A7BB-4CBC-8A5A-6A59357BD0F1}" type="presParOf" srcId="{6B0817C0-EF6C-441A-B610-CEB48F0494F7}" destId="{BC673E95-3213-424F-A664-A0344AA4CC93}" srcOrd="2" destOrd="0" presId="urn:microsoft.com/office/officeart/2018/2/layout/IconLabelList"/>
    <dgm:cxn modelId="{ECDDF7AB-80F1-4B2B-A540-0200C10297C1}" type="presParOf" srcId="{BC673E95-3213-424F-A664-A0344AA4CC93}" destId="{B0F98506-8787-4BAD-A098-D12C28D0DBA6}" srcOrd="0" destOrd="0" presId="urn:microsoft.com/office/officeart/2018/2/layout/IconLabelList"/>
    <dgm:cxn modelId="{FCAD3EED-5E7D-4646-B905-BCBD70B42A42}" type="presParOf" srcId="{BC673E95-3213-424F-A664-A0344AA4CC93}" destId="{BD61105E-26B2-41B4-B2C3-16BE5CACBF75}" srcOrd="1" destOrd="0" presId="urn:microsoft.com/office/officeart/2018/2/layout/IconLabelList"/>
    <dgm:cxn modelId="{E3B07F9A-82DF-4DF0-B063-9AEA268DD28B}" type="presParOf" srcId="{BC673E95-3213-424F-A664-A0344AA4CC93}" destId="{5A5994A3-B0DA-400E-A487-CCDF412DB2FE}" srcOrd="2" destOrd="0" presId="urn:microsoft.com/office/officeart/2018/2/layout/IconLabelList"/>
    <dgm:cxn modelId="{C3A7676A-925B-439A-AB2A-42A5F7132CD3}" type="presParOf" srcId="{6B0817C0-EF6C-441A-B610-CEB48F0494F7}" destId="{C0F6DA09-1756-4737-A18E-5F55F374632E}" srcOrd="3" destOrd="0" presId="urn:microsoft.com/office/officeart/2018/2/layout/IconLabelList"/>
    <dgm:cxn modelId="{8795E732-79BC-49C3-A03B-C46A92088B47}" type="presParOf" srcId="{6B0817C0-EF6C-441A-B610-CEB48F0494F7}" destId="{394128B7-9B59-451A-AA2D-8DF855ABA363}" srcOrd="4" destOrd="0" presId="urn:microsoft.com/office/officeart/2018/2/layout/IconLabelList"/>
    <dgm:cxn modelId="{4E16DBD5-61A2-41BC-A94F-1150A9EA138E}" type="presParOf" srcId="{394128B7-9B59-451A-AA2D-8DF855ABA363}" destId="{67DCE404-2788-4CC4-AF26-D36A44E148A7}" srcOrd="0" destOrd="0" presId="urn:microsoft.com/office/officeart/2018/2/layout/IconLabelList"/>
    <dgm:cxn modelId="{49FE0DCF-8487-4095-B992-CB339CB8629B}" type="presParOf" srcId="{394128B7-9B59-451A-AA2D-8DF855ABA363}" destId="{26C48576-5765-47B4-BEC7-F2149BF7665A}" srcOrd="1" destOrd="0" presId="urn:microsoft.com/office/officeart/2018/2/layout/IconLabelList"/>
    <dgm:cxn modelId="{5BAFEA53-2D6A-4963-9B0D-F63BB4311A26}" type="presParOf" srcId="{394128B7-9B59-451A-AA2D-8DF855ABA363}" destId="{788EBBE0-39F0-4D65-90A5-A742BEDF474D}" srcOrd="2" destOrd="0" presId="urn:microsoft.com/office/officeart/2018/2/layout/IconLabelList"/>
    <dgm:cxn modelId="{C5E79442-82DA-4C24-BED3-6C1DB55D1055}" type="presParOf" srcId="{6B0817C0-EF6C-441A-B610-CEB48F0494F7}" destId="{E0FCBF21-3E9D-4A5C-A10B-1D10B1881857}" srcOrd="5" destOrd="0" presId="urn:microsoft.com/office/officeart/2018/2/layout/IconLabelList"/>
    <dgm:cxn modelId="{E71E5311-DB1E-4EF5-865C-333BBF1D793D}" type="presParOf" srcId="{6B0817C0-EF6C-441A-B610-CEB48F0494F7}" destId="{05B68BFB-3479-467A-983E-9CA3FD476563}" srcOrd="6" destOrd="0" presId="urn:microsoft.com/office/officeart/2018/2/layout/IconLabelList"/>
    <dgm:cxn modelId="{80879C28-71D7-4E5F-8158-1181A68940C5}" type="presParOf" srcId="{05B68BFB-3479-467A-983E-9CA3FD476563}" destId="{6A338122-CB3D-40ED-A266-B8EBA29EC0D8}" srcOrd="0" destOrd="0" presId="urn:microsoft.com/office/officeart/2018/2/layout/IconLabelList"/>
    <dgm:cxn modelId="{FFDE7987-72EE-483F-A478-8D9514914127}" type="presParOf" srcId="{05B68BFB-3479-467A-983E-9CA3FD476563}" destId="{550EB534-A612-4707-B1CA-A2E381BA7FEF}" srcOrd="1" destOrd="0" presId="urn:microsoft.com/office/officeart/2018/2/layout/IconLabelList"/>
    <dgm:cxn modelId="{E2DB22AB-5B13-464A-A526-F4018F6901A3}" type="presParOf" srcId="{05B68BFB-3479-467A-983E-9CA3FD476563}" destId="{56C244DC-3B71-43EC-A8B5-83AF3408A8D2}" srcOrd="2" destOrd="0" presId="urn:microsoft.com/office/officeart/2018/2/layout/IconLabelList"/>
    <dgm:cxn modelId="{4A3C0619-81A0-48F1-9B49-BBF67D5F0DDD}" type="presParOf" srcId="{6B0817C0-EF6C-441A-B610-CEB48F0494F7}" destId="{83FA73E3-B3C9-4D8E-A684-238ED65B6023}" srcOrd="7" destOrd="0" presId="urn:microsoft.com/office/officeart/2018/2/layout/IconLabelList"/>
    <dgm:cxn modelId="{340C8DA5-9282-4CF8-BE5D-4ED3FB81A3FA}" type="presParOf" srcId="{6B0817C0-EF6C-441A-B610-CEB48F0494F7}" destId="{202B3032-E2B3-44B3-B047-4C9975343797}" srcOrd="8" destOrd="0" presId="urn:microsoft.com/office/officeart/2018/2/layout/IconLabelList"/>
    <dgm:cxn modelId="{08B3DF43-9703-4E09-AFF8-4C768F1DA89C}" type="presParOf" srcId="{202B3032-E2B3-44B3-B047-4C9975343797}" destId="{28FD25B8-DABB-45E6-9E06-9E1EF03894C0}" srcOrd="0" destOrd="0" presId="urn:microsoft.com/office/officeart/2018/2/layout/IconLabelList"/>
    <dgm:cxn modelId="{99243316-115D-4C90-A759-20726D99E30C}" type="presParOf" srcId="{202B3032-E2B3-44B3-B047-4C9975343797}" destId="{B31D2947-37B4-4C5D-88DE-5601517F29E3}" srcOrd="1" destOrd="0" presId="urn:microsoft.com/office/officeart/2018/2/layout/IconLabelList"/>
    <dgm:cxn modelId="{7C4242AB-418B-4280-A2F1-060D0A48E27D}" type="presParOf" srcId="{202B3032-E2B3-44B3-B047-4C9975343797}" destId="{C228C6FD-F1A1-4099-AB87-74994DAFB412}" srcOrd="2" destOrd="0" presId="urn:microsoft.com/office/officeart/2018/2/layout/IconLabelList"/>
    <dgm:cxn modelId="{A07BB409-224E-4841-8750-E834BAA25F5D}" type="presParOf" srcId="{6B0817C0-EF6C-441A-B610-CEB48F0494F7}" destId="{ECE56C58-FDCB-43F2-A7CB-EC61E98AE275}" srcOrd="9" destOrd="0" presId="urn:microsoft.com/office/officeart/2018/2/layout/IconLabelList"/>
    <dgm:cxn modelId="{383F7D5A-095B-47A9-A716-D92EB3F9063C}" type="presParOf" srcId="{6B0817C0-EF6C-441A-B610-CEB48F0494F7}" destId="{6FC911FE-C9A0-4BCB-B1EA-9BDB24C7CC3E}" srcOrd="10" destOrd="0" presId="urn:microsoft.com/office/officeart/2018/2/layout/IconLabelList"/>
    <dgm:cxn modelId="{C26A40A4-9FD2-4DD1-A9A5-146F490CA0DA}" type="presParOf" srcId="{6FC911FE-C9A0-4BCB-B1EA-9BDB24C7CC3E}" destId="{279A3BF4-F1A2-4237-9166-9BB5E9A8C634}" srcOrd="0" destOrd="0" presId="urn:microsoft.com/office/officeart/2018/2/layout/IconLabelList"/>
    <dgm:cxn modelId="{634AE32F-8903-4F3C-A4FF-4D13E6727C11}" type="presParOf" srcId="{6FC911FE-C9A0-4BCB-B1EA-9BDB24C7CC3E}" destId="{491E4A63-0179-4872-99F5-809BC645940D}" srcOrd="1" destOrd="0" presId="urn:microsoft.com/office/officeart/2018/2/layout/IconLabelList"/>
    <dgm:cxn modelId="{E00D6AD3-2BD4-4285-97DC-7C5837573592}" type="presParOf" srcId="{6FC911FE-C9A0-4BCB-B1EA-9BDB24C7CC3E}" destId="{8BFEE1E0-5F93-455E-984A-487C46FC7AE7}" srcOrd="2" destOrd="0" presId="urn:microsoft.com/office/officeart/2018/2/layout/IconLabelList"/>
    <dgm:cxn modelId="{99FCF20A-E136-4D4F-8E3C-6ED90E242DA6}" type="presParOf" srcId="{6B0817C0-EF6C-441A-B610-CEB48F0494F7}" destId="{5B43304C-2DF7-4C2B-BD62-DB9E5024322D}" srcOrd="11" destOrd="0" presId="urn:microsoft.com/office/officeart/2018/2/layout/IconLabelList"/>
    <dgm:cxn modelId="{AC3EA375-450A-485D-A130-BB98C5090D7A}" type="presParOf" srcId="{6B0817C0-EF6C-441A-B610-CEB48F0494F7}" destId="{8A42A461-AB00-411D-AB76-810F9F1D7B72}" srcOrd="12" destOrd="0" presId="urn:microsoft.com/office/officeart/2018/2/layout/IconLabelList"/>
    <dgm:cxn modelId="{9D14E41F-C1B7-44FD-BF9C-53AF4BE27A99}" type="presParOf" srcId="{8A42A461-AB00-411D-AB76-810F9F1D7B72}" destId="{0524277F-3198-4E1B-BF9E-615D2694ADD2}" srcOrd="0" destOrd="0" presId="urn:microsoft.com/office/officeart/2018/2/layout/IconLabelList"/>
    <dgm:cxn modelId="{EAEDB2E3-61E7-4426-B6E4-2D485FD88849}" type="presParOf" srcId="{8A42A461-AB00-411D-AB76-810F9F1D7B72}" destId="{1148049D-6867-43C2-9577-BCA691A354B9}" srcOrd="1" destOrd="0" presId="urn:microsoft.com/office/officeart/2018/2/layout/IconLabelList"/>
    <dgm:cxn modelId="{4999CDE9-BA04-4E4B-AB83-3626C7EF59AF}" type="presParOf" srcId="{8A42A461-AB00-411D-AB76-810F9F1D7B72}" destId="{5F86EEE6-E84C-4FFD-9E47-08089ED181F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660A64-9BF0-400D-B490-CF61D68C4A9D}" type="doc">
      <dgm:prSet loTypeId="urn:microsoft.com/office/officeart/2018/2/layout/IconLabel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9D6DA3D-9AFF-4F8E-9F12-454F65EAF8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Background</a:t>
          </a:r>
        </a:p>
      </dgm:t>
    </dgm:pt>
    <dgm:pt modelId="{13F10B75-4398-4940-839F-E12B67996C06}" type="parTrans" cxnId="{10D80FD6-C10D-4D02-8D14-FB27A5E0ABBE}">
      <dgm:prSet/>
      <dgm:spPr/>
      <dgm:t>
        <a:bodyPr/>
        <a:lstStyle/>
        <a:p>
          <a:endParaRPr lang="en-US"/>
        </a:p>
      </dgm:t>
    </dgm:pt>
    <dgm:pt modelId="{32B6191D-1629-4A8E-BC26-2B7A6429F9BA}" type="sibTrans" cxnId="{10D80FD6-C10D-4D02-8D14-FB27A5E0ABBE}">
      <dgm:prSet/>
      <dgm:spPr/>
      <dgm:t>
        <a:bodyPr/>
        <a:lstStyle/>
        <a:p>
          <a:endParaRPr lang="en-US"/>
        </a:p>
      </dgm:t>
    </dgm:pt>
    <dgm:pt modelId="{D08A7BC6-DA79-49AB-B7A9-D13CF86152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Objective</a:t>
          </a:r>
        </a:p>
      </dgm:t>
    </dgm:pt>
    <dgm:pt modelId="{278A19F8-8846-4306-8C3C-C743B31F79FC}" type="parTrans" cxnId="{C09561CA-2319-4895-92F8-943E50B1D325}">
      <dgm:prSet/>
      <dgm:spPr/>
      <dgm:t>
        <a:bodyPr/>
        <a:lstStyle/>
        <a:p>
          <a:endParaRPr lang="en-US"/>
        </a:p>
      </dgm:t>
    </dgm:pt>
    <dgm:pt modelId="{43300458-675E-4A64-870F-3C7E1FD178A4}" type="sibTrans" cxnId="{C09561CA-2319-4895-92F8-943E50B1D325}">
      <dgm:prSet/>
      <dgm:spPr/>
      <dgm:t>
        <a:bodyPr/>
        <a:lstStyle/>
        <a:p>
          <a:endParaRPr lang="en-US"/>
        </a:p>
      </dgm:t>
    </dgm:pt>
    <dgm:pt modelId="{CD089550-59CF-42B3-99E5-A901D84C52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Literature Review</a:t>
          </a:r>
        </a:p>
      </dgm:t>
    </dgm:pt>
    <dgm:pt modelId="{98513C13-2C7D-4825-BCF2-B6CE45D8B01C}" type="parTrans" cxnId="{1ACE6BD9-ADF3-48C6-93E9-E68637142C01}">
      <dgm:prSet/>
      <dgm:spPr/>
      <dgm:t>
        <a:bodyPr/>
        <a:lstStyle/>
        <a:p>
          <a:endParaRPr lang="en-US"/>
        </a:p>
      </dgm:t>
    </dgm:pt>
    <dgm:pt modelId="{0FD8DC3B-A540-4837-8E19-42D7337BE183}" type="sibTrans" cxnId="{1ACE6BD9-ADF3-48C6-93E9-E68637142C01}">
      <dgm:prSet/>
      <dgm:spPr/>
      <dgm:t>
        <a:bodyPr/>
        <a:lstStyle/>
        <a:p>
          <a:endParaRPr lang="en-US"/>
        </a:p>
      </dgm:t>
    </dgm:pt>
    <dgm:pt modelId="{1552918C-70A4-479C-9189-FE812AB006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Setup Work Environment</a:t>
          </a:r>
        </a:p>
      </dgm:t>
    </dgm:pt>
    <dgm:pt modelId="{C50E5991-44A4-4896-9234-36E14549F3B7}" type="parTrans" cxnId="{0873CFC0-4D64-4B52-AB92-BFEE793E0246}">
      <dgm:prSet/>
      <dgm:spPr/>
      <dgm:t>
        <a:bodyPr/>
        <a:lstStyle/>
        <a:p>
          <a:endParaRPr lang="en-US"/>
        </a:p>
      </dgm:t>
    </dgm:pt>
    <dgm:pt modelId="{D9835356-CE15-48E0-983A-33DC7240ACBF}" type="sibTrans" cxnId="{0873CFC0-4D64-4B52-AB92-BFEE793E0246}">
      <dgm:prSet/>
      <dgm:spPr/>
      <dgm:t>
        <a:bodyPr/>
        <a:lstStyle/>
        <a:p>
          <a:endParaRPr lang="en-US"/>
        </a:p>
      </dgm:t>
    </dgm:pt>
    <dgm:pt modelId="{33860076-61DE-4016-85B5-3C04F1C134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Implement Existing Solution</a:t>
          </a:r>
        </a:p>
      </dgm:t>
    </dgm:pt>
    <dgm:pt modelId="{C4BD7D39-B975-4E5A-A98E-D931B8D7AA02}" type="parTrans" cxnId="{99B29561-1547-4B08-BBA1-67DE5EA13B74}">
      <dgm:prSet/>
      <dgm:spPr/>
      <dgm:t>
        <a:bodyPr/>
        <a:lstStyle/>
        <a:p>
          <a:endParaRPr lang="en-US"/>
        </a:p>
      </dgm:t>
    </dgm:pt>
    <dgm:pt modelId="{30D25733-489D-4FD4-AD78-43F9EFDA69AD}" type="sibTrans" cxnId="{99B29561-1547-4B08-BBA1-67DE5EA13B74}">
      <dgm:prSet/>
      <dgm:spPr/>
      <dgm:t>
        <a:bodyPr/>
        <a:lstStyle/>
        <a:p>
          <a:endParaRPr lang="en-US"/>
        </a:p>
      </dgm:t>
    </dgm:pt>
    <dgm:pt modelId="{C0C82A2F-C179-418A-9FCB-9DC46CEE8F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Test Results</a:t>
          </a:r>
        </a:p>
      </dgm:t>
    </dgm:pt>
    <dgm:pt modelId="{6C18CCA3-D6CC-4123-A1F7-4D537BB8AF4D}" type="parTrans" cxnId="{EE617EA9-7167-4317-83FA-95E70D2F4686}">
      <dgm:prSet/>
      <dgm:spPr/>
      <dgm:t>
        <a:bodyPr/>
        <a:lstStyle/>
        <a:p>
          <a:endParaRPr lang="en-US"/>
        </a:p>
      </dgm:t>
    </dgm:pt>
    <dgm:pt modelId="{C9ACAB18-520C-49D1-82C8-C569F6462575}" type="sibTrans" cxnId="{EE617EA9-7167-4317-83FA-95E70D2F4686}">
      <dgm:prSet/>
      <dgm:spPr/>
      <dgm:t>
        <a:bodyPr/>
        <a:lstStyle/>
        <a:p>
          <a:endParaRPr lang="en-US"/>
        </a:p>
      </dgm:t>
    </dgm:pt>
    <dgm:pt modelId="{BBAA3B22-2196-4B4E-B060-35D68AF1A9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Improvements suggestion</a:t>
          </a:r>
        </a:p>
      </dgm:t>
    </dgm:pt>
    <dgm:pt modelId="{9ADE9740-7533-4999-B2B3-500A3C2163B4}" type="parTrans" cxnId="{0DC52DEB-C7CB-4B07-ACC4-73C85BBFB0AB}">
      <dgm:prSet/>
      <dgm:spPr/>
      <dgm:t>
        <a:bodyPr/>
        <a:lstStyle/>
        <a:p>
          <a:endParaRPr lang="en-US"/>
        </a:p>
      </dgm:t>
    </dgm:pt>
    <dgm:pt modelId="{EF71E4D6-C57E-4D07-BB78-9103906AAC7B}" type="sibTrans" cxnId="{0DC52DEB-C7CB-4B07-ACC4-73C85BBFB0AB}">
      <dgm:prSet/>
      <dgm:spPr/>
      <dgm:t>
        <a:bodyPr/>
        <a:lstStyle/>
        <a:p>
          <a:endParaRPr lang="en-US"/>
        </a:p>
      </dgm:t>
    </dgm:pt>
    <dgm:pt modelId="{6B0817C0-EF6C-441A-B610-CEB48F0494F7}" type="pres">
      <dgm:prSet presAssocID="{A1660A64-9BF0-400D-B490-CF61D68C4A9D}" presName="root" presStyleCnt="0">
        <dgm:presLayoutVars>
          <dgm:dir/>
          <dgm:resizeHandles val="exact"/>
        </dgm:presLayoutVars>
      </dgm:prSet>
      <dgm:spPr/>
    </dgm:pt>
    <dgm:pt modelId="{0F24A73C-C02B-48DA-B771-E8FE7CC5A8AC}" type="pres">
      <dgm:prSet presAssocID="{99D6DA3D-9AFF-4F8E-9F12-454F65EAF8A0}" presName="compNode" presStyleCnt="0"/>
      <dgm:spPr/>
    </dgm:pt>
    <dgm:pt modelId="{197CDA4B-CD54-49B5-9637-426ACBC3AD07}" type="pres">
      <dgm:prSet presAssocID="{99D6DA3D-9AFF-4F8E-9F12-454F65EAF8A0}" presName="iconRect" presStyleLbl="node1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A6250C6-F407-4AAA-84F4-9FE9C95F6788}" type="pres">
      <dgm:prSet presAssocID="{99D6DA3D-9AFF-4F8E-9F12-454F65EAF8A0}" presName="spaceRect" presStyleCnt="0"/>
      <dgm:spPr/>
    </dgm:pt>
    <dgm:pt modelId="{9D8DA532-C6A6-4704-A7DA-2ED13225FE03}" type="pres">
      <dgm:prSet presAssocID="{99D6DA3D-9AFF-4F8E-9F12-454F65EAF8A0}" presName="textRect" presStyleLbl="revTx" presStyleIdx="0" presStyleCnt="7">
        <dgm:presLayoutVars>
          <dgm:chMax val="1"/>
          <dgm:chPref val="1"/>
        </dgm:presLayoutVars>
      </dgm:prSet>
      <dgm:spPr/>
    </dgm:pt>
    <dgm:pt modelId="{121952B7-C7EF-44C0-A0BE-7DC70DDD80C6}" type="pres">
      <dgm:prSet presAssocID="{32B6191D-1629-4A8E-BC26-2B7A6429F9BA}" presName="sibTrans" presStyleCnt="0"/>
      <dgm:spPr/>
    </dgm:pt>
    <dgm:pt modelId="{BC673E95-3213-424F-A664-A0344AA4CC93}" type="pres">
      <dgm:prSet presAssocID="{D08A7BC6-DA79-49AB-B7A9-D13CF861528E}" presName="compNode" presStyleCnt="0"/>
      <dgm:spPr/>
    </dgm:pt>
    <dgm:pt modelId="{B0F98506-8787-4BAD-A098-D12C28D0DBA6}" type="pres">
      <dgm:prSet presAssocID="{D08A7BC6-DA79-49AB-B7A9-D13CF861528E}" presName="iconRect" presStyleLbl="node1" presStyleIdx="1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D61105E-26B2-41B4-B2C3-16BE5CACBF75}" type="pres">
      <dgm:prSet presAssocID="{D08A7BC6-DA79-49AB-B7A9-D13CF861528E}" presName="spaceRect" presStyleCnt="0"/>
      <dgm:spPr/>
    </dgm:pt>
    <dgm:pt modelId="{5A5994A3-B0DA-400E-A487-CCDF412DB2FE}" type="pres">
      <dgm:prSet presAssocID="{D08A7BC6-DA79-49AB-B7A9-D13CF861528E}" presName="textRect" presStyleLbl="revTx" presStyleIdx="1" presStyleCnt="7">
        <dgm:presLayoutVars>
          <dgm:chMax val="1"/>
          <dgm:chPref val="1"/>
        </dgm:presLayoutVars>
      </dgm:prSet>
      <dgm:spPr/>
    </dgm:pt>
    <dgm:pt modelId="{C0F6DA09-1756-4737-A18E-5F55F374632E}" type="pres">
      <dgm:prSet presAssocID="{43300458-675E-4A64-870F-3C7E1FD178A4}" presName="sibTrans" presStyleCnt="0"/>
      <dgm:spPr/>
    </dgm:pt>
    <dgm:pt modelId="{394128B7-9B59-451A-AA2D-8DF855ABA363}" type="pres">
      <dgm:prSet presAssocID="{CD089550-59CF-42B3-99E5-A901D84C521C}" presName="compNode" presStyleCnt="0"/>
      <dgm:spPr/>
    </dgm:pt>
    <dgm:pt modelId="{67DCE404-2788-4CC4-AF26-D36A44E148A7}" type="pres">
      <dgm:prSet presAssocID="{CD089550-59CF-42B3-99E5-A901D84C521C}" presName="iconRect" presStyleLbl="node1" presStyleIdx="2" presStyleCnt="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26C48576-5765-47B4-BEC7-F2149BF7665A}" type="pres">
      <dgm:prSet presAssocID="{CD089550-59CF-42B3-99E5-A901D84C521C}" presName="spaceRect" presStyleCnt="0"/>
      <dgm:spPr/>
    </dgm:pt>
    <dgm:pt modelId="{788EBBE0-39F0-4D65-90A5-A742BEDF474D}" type="pres">
      <dgm:prSet presAssocID="{CD089550-59CF-42B3-99E5-A901D84C521C}" presName="textRect" presStyleLbl="revTx" presStyleIdx="2" presStyleCnt="7">
        <dgm:presLayoutVars>
          <dgm:chMax val="1"/>
          <dgm:chPref val="1"/>
        </dgm:presLayoutVars>
      </dgm:prSet>
      <dgm:spPr/>
    </dgm:pt>
    <dgm:pt modelId="{E0FCBF21-3E9D-4A5C-A10B-1D10B1881857}" type="pres">
      <dgm:prSet presAssocID="{0FD8DC3B-A540-4837-8E19-42D7337BE183}" presName="sibTrans" presStyleCnt="0"/>
      <dgm:spPr/>
    </dgm:pt>
    <dgm:pt modelId="{05B68BFB-3479-467A-983E-9CA3FD476563}" type="pres">
      <dgm:prSet presAssocID="{1552918C-70A4-479C-9189-FE812AB00604}" presName="compNode" presStyleCnt="0"/>
      <dgm:spPr/>
    </dgm:pt>
    <dgm:pt modelId="{6A338122-CB3D-40ED-A266-B8EBA29EC0D8}" type="pres">
      <dgm:prSet presAssocID="{1552918C-70A4-479C-9189-FE812AB00604}" presName="iconRect" presStyleLbl="node1" presStyleIdx="3" presStyleCnt="7"/>
      <dgm:spPr>
        <a:blipFill rotWithShape="1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50EB534-A612-4707-B1CA-A2E381BA7FEF}" type="pres">
      <dgm:prSet presAssocID="{1552918C-70A4-479C-9189-FE812AB00604}" presName="spaceRect" presStyleCnt="0"/>
      <dgm:spPr/>
    </dgm:pt>
    <dgm:pt modelId="{56C244DC-3B71-43EC-A8B5-83AF3408A8D2}" type="pres">
      <dgm:prSet presAssocID="{1552918C-70A4-479C-9189-FE812AB00604}" presName="textRect" presStyleLbl="revTx" presStyleIdx="3" presStyleCnt="7">
        <dgm:presLayoutVars>
          <dgm:chMax val="1"/>
          <dgm:chPref val="1"/>
        </dgm:presLayoutVars>
      </dgm:prSet>
      <dgm:spPr/>
    </dgm:pt>
    <dgm:pt modelId="{83FA73E3-B3C9-4D8E-A684-238ED65B6023}" type="pres">
      <dgm:prSet presAssocID="{D9835356-CE15-48E0-983A-33DC7240ACBF}" presName="sibTrans" presStyleCnt="0"/>
      <dgm:spPr/>
    </dgm:pt>
    <dgm:pt modelId="{202B3032-E2B3-44B3-B047-4C9975343797}" type="pres">
      <dgm:prSet presAssocID="{33860076-61DE-4016-85B5-3C04F1C134E2}" presName="compNode" presStyleCnt="0"/>
      <dgm:spPr/>
    </dgm:pt>
    <dgm:pt modelId="{28FD25B8-DABB-45E6-9E06-9E1EF03894C0}" type="pres">
      <dgm:prSet presAssocID="{33860076-61DE-4016-85B5-3C04F1C134E2}" presName="iconRect" presStyleLbl="node1" presStyleIdx="4" presStyleCnt="7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31D2947-37B4-4C5D-88DE-5601517F29E3}" type="pres">
      <dgm:prSet presAssocID="{33860076-61DE-4016-85B5-3C04F1C134E2}" presName="spaceRect" presStyleCnt="0"/>
      <dgm:spPr/>
    </dgm:pt>
    <dgm:pt modelId="{C228C6FD-F1A1-4099-AB87-74994DAFB412}" type="pres">
      <dgm:prSet presAssocID="{33860076-61DE-4016-85B5-3C04F1C134E2}" presName="textRect" presStyleLbl="revTx" presStyleIdx="4" presStyleCnt="7">
        <dgm:presLayoutVars>
          <dgm:chMax val="1"/>
          <dgm:chPref val="1"/>
        </dgm:presLayoutVars>
      </dgm:prSet>
      <dgm:spPr/>
    </dgm:pt>
    <dgm:pt modelId="{ECE56C58-FDCB-43F2-A7CB-EC61E98AE275}" type="pres">
      <dgm:prSet presAssocID="{30D25733-489D-4FD4-AD78-43F9EFDA69AD}" presName="sibTrans" presStyleCnt="0"/>
      <dgm:spPr/>
    </dgm:pt>
    <dgm:pt modelId="{6FC911FE-C9A0-4BCB-B1EA-9BDB24C7CC3E}" type="pres">
      <dgm:prSet presAssocID="{C0C82A2F-C179-418A-9FCB-9DC46CEE8F91}" presName="compNode" presStyleCnt="0"/>
      <dgm:spPr/>
    </dgm:pt>
    <dgm:pt modelId="{279A3BF4-F1A2-4237-9166-9BB5E9A8C634}" type="pres">
      <dgm:prSet presAssocID="{C0C82A2F-C179-418A-9FCB-9DC46CEE8F91}" presName="iconRect" presStyleLbl="node1" presStyleIdx="5" presStyleCnt="7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491E4A63-0179-4872-99F5-809BC645940D}" type="pres">
      <dgm:prSet presAssocID="{C0C82A2F-C179-418A-9FCB-9DC46CEE8F91}" presName="spaceRect" presStyleCnt="0"/>
      <dgm:spPr/>
    </dgm:pt>
    <dgm:pt modelId="{8BFEE1E0-5F93-455E-984A-487C46FC7AE7}" type="pres">
      <dgm:prSet presAssocID="{C0C82A2F-C179-418A-9FCB-9DC46CEE8F91}" presName="textRect" presStyleLbl="revTx" presStyleIdx="5" presStyleCnt="7">
        <dgm:presLayoutVars>
          <dgm:chMax val="1"/>
          <dgm:chPref val="1"/>
        </dgm:presLayoutVars>
      </dgm:prSet>
      <dgm:spPr/>
    </dgm:pt>
    <dgm:pt modelId="{5B43304C-2DF7-4C2B-BD62-DB9E5024322D}" type="pres">
      <dgm:prSet presAssocID="{C9ACAB18-520C-49D1-82C8-C569F6462575}" presName="sibTrans" presStyleCnt="0"/>
      <dgm:spPr/>
    </dgm:pt>
    <dgm:pt modelId="{8A42A461-AB00-411D-AB76-810F9F1D7B72}" type="pres">
      <dgm:prSet presAssocID="{BBAA3B22-2196-4B4E-B060-35D68AF1A95E}" presName="compNode" presStyleCnt="0"/>
      <dgm:spPr/>
    </dgm:pt>
    <dgm:pt modelId="{0524277F-3198-4E1B-BF9E-615D2694ADD2}" type="pres">
      <dgm:prSet presAssocID="{BBAA3B22-2196-4B4E-B060-35D68AF1A95E}" presName="iconRect" presStyleLbl="node1" presStyleIdx="6" presStyleCnt="7"/>
      <dgm:spPr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148049D-6867-43C2-9577-BCA691A354B9}" type="pres">
      <dgm:prSet presAssocID="{BBAA3B22-2196-4B4E-B060-35D68AF1A95E}" presName="spaceRect" presStyleCnt="0"/>
      <dgm:spPr/>
    </dgm:pt>
    <dgm:pt modelId="{5F86EEE6-E84C-4FFD-9E47-08089ED181F1}" type="pres">
      <dgm:prSet presAssocID="{BBAA3B22-2196-4B4E-B060-35D68AF1A95E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55CF5E1F-B8C7-422E-8B92-5972F473C60A}" type="presOf" srcId="{CD089550-59CF-42B3-99E5-A901D84C521C}" destId="{788EBBE0-39F0-4D65-90A5-A742BEDF474D}" srcOrd="0" destOrd="0" presId="urn:microsoft.com/office/officeart/2018/2/layout/IconLabelList"/>
    <dgm:cxn modelId="{99B29561-1547-4B08-BBA1-67DE5EA13B74}" srcId="{A1660A64-9BF0-400D-B490-CF61D68C4A9D}" destId="{33860076-61DE-4016-85B5-3C04F1C134E2}" srcOrd="4" destOrd="0" parTransId="{C4BD7D39-B975-4E5A-A98E-D931B8D7AA02}" sibTransId="{30D25733-489D-4FD4-AD78-43F9EFDA69AD}"/>
    <dgm:cxn modelId="{B024C468-FB07-4C93-ABA1-D9A650904231}" type="presOf" srcId="{1552918C-70A4-479C-9189-FE812AB00604}" destId="{56C244DC-3B71-43EC-A8B5-83AF3408A8D2}" srcOrd="0" destOrd="0" presId="urn:microsoft.com/office/officeart/2018/2/layout/IconLabelList"/>
    <dgm:cxn modelId="{6245C554-9D8B-45D6-97DA-3B5B3DF3C024}" type="presOf" srcId="{C0C82A2F-C179-418A-9FCB-9DC46CEE8F91}" destId="{8BFEE1E0-5F93-455E-984A-487C46FC7AE7}" srcOrd="0" destOrd="0" presId="urn:microsoft.com/office/officeart/2018/2/layout/IconLabelList"/>
    <dgm:cxn modelId="{EE617EA9-7167-4317-83FA-95E70D2F4686}" srcId="{A1660A64-9BF0-400D-B490-CF61D68C4A9D}" destId="{C0C82A2F-C179-418A-9FCB-9DC46CEE8F91}" srcOrd="5" destOrd="0" parTransId="{6C18CCA3-D6CC-4123-A1F7-4D537BB8AF4D}" sibTransId="{C9ACAB18-520C-49D1-82C8-C569F6462575}"/>
    <dgm:cxn modelId="{394E4EB0-431A-4FF8-B48E-3C029BD1FDCE}" type="presOf" srcId="{D08A7BC6-DA79-49AB-B7A9-D13CF861528E}" destId="{5A5994A3-B0DA-400E-A487-CCDF412DB2FE}" srcOrd="0" destOrd="0" presId="urn:microsoft.com/office/officeart/2018/2/layout/IconLabelList"/>
    <dgm:cxn modelId="{0ED35AB1-A0DA-43C4-9870-112B6CB1506A}" type="presOf" srcId="{A1660A64-9BF0-400D-B490-CF61D68C4A9D}" destId="{6B0817C0-EF6C-441A-B610-CEB48F0494F7}" srcOrd="0" destOrd="0" presId="urn:microsoft.com/office/officeart/2018/2/layout/IconLabelList"/>
    <dgm:cxn modelId="{0873CFC0-4D64-4B52-AB92-BFEE793E0246}" srcId="{A1660A64-9BF0-400D-B490-CF61D68C4A9D}" destId="{1552918C-70A4-479C-9189-FE812AB00604}" srcOrd="3" destOrd="0" parTransId="{C50E5991-44A4-4896-9234-36E14549F3B7}" sibTransId="{D9835356-CE15-48E0-983A-33DC7240ACBF}"/>
    <dgm:cxn modelId="{C09561CA-2319-4895-92F8-943E50B1D325}" srcId="{A1660A64-9BF0-400D-B490-CF61D68C4A9D}" destId="{D08A7BC6-DA79-49AB-B7A9-D13CF861528E}" srcOrd="1" destOrd="0" parTransId="{278A19F8-8846-4306-8C3C-C743B31F79FC}" sibTransId="{43300458-675E-4A64-870F-3C7E1FD178A4}"/>
    <dgm:cxn modelId="{893395CE-29D4-4E8D-9707-0B06A7CBECC9}" type="presOf" srcId="{33860076-61DE-4016-85B5-3C04F1C134E2}" destId="{C228C6FD-F1A1-4099-AB87-74994DAFB412}" srcOrd="0" destOrd="0" presId="urn:microsoft.com/office/officeart/2018/2/layout/IconLabelList"/>
    <dgm:cxn modelId="{10D80FD6-C10D-4D02-8D14-FB27A5E0ABBE}" srcId="{A1660A64-9BF0-400D-B490-CF61D68C4A9D}" destId="{99D6DA3D-9AFF-4F8E-9F12-454F65EAF8A0}" srcOrd="0" destOrd="0" parTransId="{13F10B75-4398-4940-839F-E12B67996C06}" sibTransId="{32B6191D-1629-4A8E-BC26-2B7A6429F9BA}"/>
    <dgm:cxn modelId="{9F0596D6-D100-4041-8C7D-15B0DC6E6F71}" type="presOf" srcId="{BBAA3B22-2196-4B4E-B060-35D68AF1A95E}" destId="{5F86EEE6-E84C-4FFD-9E47-08089ED181F1}" srcOrd="0" destOrd="0" presId="urn:microsoft.com/office/officeart/2018/2/layout/IconLabelList"/>
    <dgm:cxn modelId="{1ACE6BD9-ADF3-48C6-93E9-E68637142C01}" srcId="{A1660A64-9BF0-400D-B490-CF61D68C4A9D}" destId="{CD089550-59CF-42B3-99E5-A901D84C521C}" srcOrd="2" destOrd="0" parTransId="{98513C13-2C7D-4825-BCF2-B6CE45D8B01C}" sibTransId="{0FD8DC3B-A540-4837-8E19-42D7337BE183}"/>
    <dgm:cxn modelId="{0ED75CE0-AE81-4867-93D4-14643A0F192E}" type="presOf" srcId="{99D6DA3D-9AFF-4F8E-9F12-454F65EAF8A0}" destId="{9D8DA532-C6A6-4704-A7DA-2ED13225FE03}" srcOrd="0" destOrd="0" presId="urn:microsoft.com/office/officeart/2018/2/layout/IconLabelList"/>
    <dgm:cxn modelId="{0DC52DEB-C7CB-4B07-ACC4-73C85BBFB0AB}" srcId="{A1660A64-9BF0-400D-B490-CF61D68C4A9D}" destId="{BBAA3B22-2196-4B4E-B060-35D68AF1A95E}" srcOrd="6" destOrd="0" parTransId="{9ADE9740-7533-4999-B2B3-500A3C2163B4}" sibTransId="{EF71E4D6-C57E-4D07-BB78-9103906AAC7B}"/>
    <dgm:cxn modelId="{5BC54433-5772-4BF6-ACE6-798D7DF9D7DD}" type="presParOf" srcId="{6B0817C0-EF6C-441A-B610-CEB48F0494F7}" destId="{0F24A73C-C02B-48DA-B771-E8FE7CC5A8AC}" srcOrd="0" destOrd="0" presId="urn:microsoft.com/office/officeart/2018/2/layout/IconLabelList"/>
    <dgm:cxn modelId="{A04BD7B5-0AA5-403C-AA6F-82BD4FFE9B69}" type="presParOf" srcId="{0F24A73C-C02B-48DA-B771-E8FE7CC5A8AC}" destId="{197CDA4B-CD54-49B5-9637-426ACBC3AD07}" srcOrd="0" destOrd="0" presId="urn:microsoft.com/office/officeart/2018/2/layout/IconLabelList"/>
    <dgm:cxn modelId="{B81193AC-424D-44C1-A4F1-935F6EA5D0F1}" type="presParOf" srcId="{0F24A73C-C02B-48DA-B771-E8FE7CC5A8AC}" destId="{6A6250C6-F407-4AAA-84F4-9FE9C95F6788}" srcOrd="1" destOrd="0" presId="urn:microsoft.com/office/officeart/2018/2/layout/IconLabelList"/>
    <dgm:cxn modelId="{5597E9B4-0201-45CE-A928-7B61831BD3D1}" type="presParOf" srcId="{0F24A73C-C02B-48DA-B771-E8FE7CC5A8AC}" destId="{9D8DA532-C6A6-4704-A7DA-2ED13225FE03}" srcOrd="2" destOrd="0" presId="urn:microsoft.com/office/officeart/2018/2/layout/IconLabelList"/>
    <dgm:cxn modelId="{0A73C0B7-FE56-4B9A-A787-670AB796D127}" type="presParOf" srcId="{6B0817C0-EF6C-441A-B610-CEB48F0494F7}" destId="{121952B7-C7EF-44C0-A0BE-7DC70DDD80C6}" srcOrd="1" destOrd="0" presId="urn:microsoft.com/office/officeart/2018/2/layout/IconLabelList"/>
    <dgm:cxn modelId="{C3857038-A7BB-4CBC-8A5A-6A59357BD0F1}" type="presParOf" srcId="{6B0817C0-EF6C-441A-B610-CEB48F0494F7}" destId="{BC673E95-3213-424F-A664-A0344AA4CC93}" srcOrd="2" destOrd="0" presId="urn:microsoft.com/office/officeart/2018/2/layout/IconLabelList"/>
    <dgm:cxn modelId="{ECDDF7AB-80F1-4B2B-A540-0200C10297C1}" type="presParOf" srcId="{BC673E95-3213-424F-A664-A0344AA4CC93}" destId="{B0F98506-8787-4BAD-A098-D12C28D0DBA6}" srcOrd="0" destOrd="0" presId="urn:microsoft.com/office/officeart/2018/2/layout/IconLabelList"/>
    <dgm:cxn modelId="{FCAD3EED-5E7D-4646-B905-BCBD70B42A42}" type="presParOf" srcId="{BC673E95-3213-424F-A664-A0344AA4CC93}" destId="{BD61105E-26B2-41B4-B2C3-16BE5CACBF75}" srcOrd="1" destOrd="0" presId="urn:microsoft.com/office/officeart/2018/2/layout/IconLabelList"/>
    <dgm:cxn modelId="{E3B07F9A-82DF-4DF0-B063-9AEA268DD28B}" type="presParOf" srcId="{BC673E95-3213-424F-A664-A0344AA4CC93}" destId="{5A5994A3-B0DA-400E-A487-CCDF412DB2FE}" srcOrd="2" destOrd="0" presId="urn:microsoft.com/office/officeart/2018/2/layout/IconLabelList"/>
    <dgm:cxn modelId="{C3A7676A-925B-439A-AB2A-42A5F7132CD3}" type="presParOf" srcId="{6B0817C0-EF6C-441A-B610-CEB48F0494F7}" destId="{C0F6DA09-1756-4737-A18E-5F55F374632E}" srcOrd="3" destOrd="0" presId="urn:microsoft.com/office/officeart/2018/2/layout/IconLabelList"/>
    <dgm:cxn modelId="{8795E732-79BC-49C3-A03B-C46A92088B47}" type="presParOf" srcId="{6B0817C0-EF6C-441A-B610-CEB48F0494F7}" destId="{394128B7-9B59-451A-AA2D-8DF855ABA363}" srcOrd="4" destOrd="0" presId="urn:microsoft.com/office/officeart/2018/2/layout/IconLabelList"/>
    <dgm:cxn modelId="{4E16DBD5-61A2-41BC-A94F-1150A9EA138E}" type="presParOf" srcId="{394128B7-9B59-451A-AA2D-8DF855ABA363}" destId="{67DCE404-2788-4CC4-AF26-D36A44E148A7}" srcOrd="0" destOrd="0" presId="urn:microsoft.com/office/officeart/2018/2/layout/IconLabelList"/>
    <dgm:cxn modelId="{49FE0DCF-8487-4095-B992-CB339CB8629B}" type="presParOf" srcId="{394128B7-9B59-451A-AA2D-8DF855ABA363}" destId="{26C48576-5765-47B4-BEC7-F2149BF7665A}" srcOrd="1" destOrd="0" presId="urn:microsoft.com/office/officeart/2018/2/layout/IconLabelList"/>
    <dgm:cxn modelId="{5BAFEA53-2D6A-4963-9B0D-F63BB4311A26}" type="presParOf" srcId="{394128B7-9B59-451A-AA2D-8DF855ABA363}" destId="{788EBBE0-39F0-4D65-90A5-A742BEDF474D}" srcOrd="2" destOrd="0" presId="urn:microsoft.com/office/officeart/2018/2/layout/IconLabelList"/>
    <dgm:cxn modelId="{C5E79442-82DA-4C24-BED3-6C1DB55D1055}" type="presParOf" srcId="{6B0817C0-EF6C-441A-B610-CEB48F0494F7}" destId="{E0FCBF21-3E9D-4A5C-A10B-1D10B1881857}" srcOrd="5" destOrd="0" presId="urn:microsoft.com/office/officeart/2018/2/layout/IconLabelList"/>
    <dgm:cxn modelId="{E71E5311-DB1E-4EF5-865C-333BBF1D793D}" type="presParOf" srcId="{6B0817C0-EF6C-441A-B610-CEB48F0494F7}" destId="{05B68BFB-3479-467A-983E-9CA3FD476563}" srcOrd="6" destOrd="0" presId="urn:microsoft.com/office/officeart/2018/2/layout/IconLabelList"/>
    <dgm:cxn modelId="{80879C28-71D7-4E5F-8158-1181A68940C5}" type="presParOf" srcId="{05B68BFB-3479-467A-983E-9CA3FD476563}" destId="{6A338122-CB3D-40ED-A266-B8EBA29EC0D8}" srcOrd="0" destOrd="0" presId="urn:microsoft.com/office/officeart/2018/2/layout/IconLabelList"/>
    <dgm:cxn modelId="{FFDE7987-72EE-483F-A478-8D9514914127}" type="presParOf" srcId="{05B68BFB-3479-467A-983E-9CA3FD476563}" destId="{550EB534-A612-4707-B1CA-A2E381BA7FEF}" srcOrd="1" destOrd="0" presId="urn:microsoft.com/office/officeart/2018/2/layout/IconLabelList"/>
    <dgm:cxn modelId="{E2DB22AB-5B13-464A-A526-F4018F6901A3}" type="presParOf" srcId="{05B68BFB-3479-467A-983E-9CA3FD476563}" destId="{56C244DC-3B71-43EC-A8B5-83AF3408A8D2}" srcOrd="2" destOrd="0" presId="urn:microsoft.com/office/officeart/2018/2/layout/IconLabelList"/>
    <dgm:cxn modelId="{4A3C0619-81A0-48F1-9B49-BBF67D5F0DDD}" type="presParOf" srcId="{6B0817C0-EF6C-441A-B610-CEB48F0494F7}" destId="{83FA73E3-B3C9-4D8E-A684-238ED65B6023}" srcOrd="7" destOrd="0" presId="urn:microsoft.com/office/officeart/2018/2/layout/IconLabelList"/>
    <dgm:cxn modelId="{340C8DA5-9282-4CF8-BE5D-4ED3FB81A3FA}" type="presParOf" srcId="{6B0817C0-EF6C-441A-B610-CEB48F0494F7}" destId="{202B3032-E2B3-44B3-B047-4C9975343797}" srcOrd="8" destOrd="0" presId="urn:microsoft.com/office/officeart/2018/2/layout/IconLabelList"/>
    <dgm:cxn modelId="{08B3DF43-9703-4E09-AFF8-4C768F1DA89C}" type="presParOf" srcId="{202B3032-E2B3-44B3-B047-4C9975343797}" destId="{28FD25B8-DABB-45E6-9E06-9E1EF03894C0}" srcOrd="0" destOrd="0" presId="urn:microsoft.com/office/officeart/2018/2/layout/IconLabelList"/>
    <dgm:cxn modelId="{99243316-115D-4C90-A759-20726D99E30C}" type="presParOf" srcId="{202B3032-E2B3-44B3-B047-4C9975343797}" destId="{B31D2947-37B4-4C5D-88DE-5601517F29E3}" srcOrd="1" destOrd="0" presId="urn:microsoft.com/office/officeart/2018/2/layout/IconLabelList"/>
    <dgm:cxn modelId="{7C4242AB-418B-4280-A2F1-060D0A48E27D}" type="presParOf" srcId="{202B3032-E2B3-44B3-B047-4C9975343797}" destId="{C228C6FD-F1A1-4099-AB87-74994DAFB412}" srcOrd="2" destOrd="0" presId="urn:microsoft.com/office/officeart/2018/2/layout/IconLabelList"/>
    <dgm:cxn modelId="{A07BB409-224E-4841-8750-E834BAA25F5D}" type="presParOf" srcId="{6B0817C0-EF6C-441A-B610-CEB48F0494F7}" destId="{ECE56C58-FDCB-43F2-A7CB-EC61E98AE275}" srcOrd="9" destOrd="0" presId="urn:microsoft.com/office/officeart/2018/2/layout/IconLabelList"/>
    <dgm:cxn modelId="{383F7D5A-095B-47A9-A716-D92EB3F9063C}" type="presParOf" srcId="{6B0817C0-EF6C-441A-B610-CEB48F0494F7}" destId="{6FC911FE-C9A0-4BCB-B1EA-9BDB24C7CC3E}" srcOrd="10" destOrd="0" presId="urn:microsoft.com/office/officeart/2018/2/layout/IconLabelList"/>
    <dgm:cxn modelId="{C26A40A4-9FD2-4DD1-A9A5-146F490CA0DA}" type="presParOf" srcId="{6FC911FE-C9A0-4BCB-B1EA-9BDB24C7CC3E}" destId="{279A3BF4-F1A2-4237-9166-9BB5E9A8C634}" srcOrd="0" destOrd="0" presId="urn:microsoft.com/office/officeart/2018/2/layout/IconLabelList"/>
    <dgm:cxn modelId="{634AE32F-8903-4F3C-A4FF-4D13E6727C11}" type="presParOf" srcId="{6FC911FE-C9A0-4BCB-B1EA-9BDB24C7CC3E}" destId="{491E4A63-0179-4872-99F5-809BC645940D}" srcOrd="1" destOrd="0" presId="urn:microsoft.com/office/officeart/2018/2/layout/IconLabelList"/>
    <dgm:cxn modelId="{E00D6AD3-2BD4-4285-97DC-7C5837573592}" type="presParOf" srcId="{6FC911FE-C9A0-4BCB-B1EA-9BDB24C7CC3E}" destId="{8BFEE1E0-5F93-455E-984A-487C46FC7AE7}" srcOrd="2" destOrd="0" presId="urn:microsoft.com/office/officeart/2018/2/layout/IconLabelList"/>
    <dgm:cxn modelId="{99FCF20A-E136-4D4F-8E3C-6ED90E242DA6}" type="presParOf" srcId="{6B0817C0-EF6C-441A-B610-CEB48F0494F7}" destId="{5B43304C-2DF7-4C2B-BD62-DB9E5024322D}" srcOrd="11" destOrd="0" presId="urn:microsoft.com/office/officeart/2018/2/layout/IconLabelList"/>
    <dgm:cxn modelId="{AC3EA375-450A-485D-A130-BB98C5090D7A}" type="presParOf" srcId="{6B0817C0-EF6C-441A-B610-CEB48F0494F7}" destId="{8A42A461-AB00-411D-AB76-810F9F1D7B72}" srcOrd="12" destOrd="0" presId="urn:microsoft.com/office/officeart/2018/2/layout/IconLabelList"/>
    <dgm:cxn modelId="{9D14E41F-C1B7-44FD-BF9C-53AF4BE27A99}" type="presParOf" srcId="{8A42A461-AB00-411D-AB76-810F9F1D7B72}" destId="{0524277F-3198-4E1B-BF9E-615D2694ADD2}" srcOrd="0" destOrd="0" presId="urn:microsoft.com/office/officeart/2018/2/layout/IconLabelList"/>
    <dgm:cxn modelId="{EAEDB2E3-61E7-4426-B6E4-2D485FD88849}" type="presParOf" srcId="{8A42A461-AB00-411D-AB76-810F9F1D7B72}" destId="{1148049D-6867-43C2-9577-BCA691A354B9}" srcOrd="1" destOrd="0" presId="urn:microsoft.com/office/officeart/2018/2/layout/IconLabelList"/>
    <dgm:cxn modelId="{4999CDE9-BA04-4E4B-AB83-3626C7EF59AF}" type="presParOf" srcId="{8A42A461-AB00-411D-AB76-810F9F1D7B72}" destId="{5F86EEE6-E84C-4FFD-9E47-08089ED181F1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CDA4B-CD54-49B5-9637-426ACBC3AD07}">
      <dsp:nvSpPr>
        <dsp:cNvPr id="0" name=""/>
        <dsp:cNvSpPr/>
      </dsp:nvSpPr>
      <dsp:spPr>
        <a:xfrm>
          <a:off x="360094" y="1263979"/>
          <a:ext cx="587724" cy="58772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DA532-C6A6-4704-A7DA-2ED13225FE03}">
      <dsp:nvSpPr>
        <dsp:cNvPr id="0" name=""/>
        <dsp:cNvSpPr/>
      </dsp:nvSpPr>
      <dsp:spPr>
        <a:xfrm>
          <a:off x="929" y="2083923"/>
          <a:ext cx="1306054" cy="52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Background</a:t>
          </a:r>
        </a:p>
      </dsp:txBody>
      <dsp:txXfrm>
        <a:off x="929" y="2083923"/>
        <a:ext cx="1306054" cy="522421"/>
      </dsp:txXfrm>
    </dsp:sp>
    <dsp:sp modelId="{B0F98506-8787-4BAD-A098-D12C28D0DBA6}">
      <dsp:nvSpPr>
        <dsp:cNvPr id="0" name=""/>
        <dsp:cNvSpPr/>
      </dsp:nvSpPr>
      <dsp:spPr>
        <a:xfrm>
          <a:off x="1894709" y="1263979"/>
          <a:ext cx="587724" cy="58772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994A3-B0DA-400E-A487-CCDF412DB2FE}">
      <dsp:nvSpPr>
        <dsp:cNvPr id="0" name=""/>
        <dsp:cNvSpPr/>
      </dsp:nvSpPr>
      <dsp:spPr>
        <a:xfrm>
          <a:off x="1535544" y="2083923"/>
          <a:ext cx="1306054" cy="52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Objective</a:t>
          </a:r>
        </a:p>
      </dsp:txBody>
      <dsp:txXfrm>
        <a:off x="1535544" y="2083923"/>
        <a:ext cx="1306054" cy="522421"/>
      </dsp:txXfrm>
    </dsp:sp>
    <dsp:sp modelId="{67DCE404-2788-4CC4-AF26-D36A44E148A7}">
      <dsp:nvSpPr>
        <dsp:cNvPr id="0" name=""/>
        <dsp:cNvSpPr/>
      </dsp:nvSpPr>
      <dsp:spPr>
        <a:xfrm>
          <a:off x="3429323" y="1263979"/>
          <a:ext cx="587724" cy="58772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EBBE0-39F0-4D65-90A5-A742BEDF474D}">
      <dsp:nvSpPr>
        <dsp:cNvPr id="0" name=""/>
        <dsp:cNvSpPr/>
      </dsp:nvSpPr>
      <dsp:spPr>
        <a:xfrm>
          <a:off x="3070158" y="2083923"/>
          <a:ext cx="1306054" cy="52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Literature Review</a:t>
          </a:r>
        </a:p>
      </dsp:txBody>
      <dsp:txXfrm>
        <a:off x="3070158" y="2083923"/>
        <a:ext cx="1306054" cy="522421"/>
      </dsp:txXfrm>
    </dsp:sp>
    <dsp:sp modelId="{6A338122-CB3D-40ED-A266-B8EBA29EC0D8}">
      <dsp:nvSpPr>
        <dsp:cNvPr id="0" name=""/>
        <dsp:cNvSpPr/>
      </dsp:nvSpPr>
      <dsp:spPr>
        <a:xfrm>
          <a:off x="4963937" y="1263979"/>
          <a:ext cx="587724" cy="587724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244DC-3B71-43EC-A8B5-83AF3408A8D2}">
      <dsp:nvSpPr>
        <dsp:cNvPr id="0" name=""/>
        <dsp:cNvSpPr/>
      </dsp:nvSpPr>
      <dsp:spPr>
        <a:xfrm>
          <a:off x="4604772" y="2083923"/>
          <a:ext cx="1306054" cy="52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Setup Work Environment</a:t>
          </a:r>
        </a:p>
      </dsp:txBody>
      <dsp:txXfrm>
        <a:off x="4604772" y="2083923"/>
        <a:ext cx="1306054" cy="522421"/>
      </dsp:txXfrm>
    </dsp:sp>
    <dsp:sp modelId="{28FD25B8-DABB-45E6-9E06-9E1EF03894C0}">
      <dsp:nvSpPr>
        <dsp:cNvPr id="0" name=""/>
        <dsp:cNvSpPr/>
      </dsp:nvSpPr>
      <dsp:spPr>
        <a:xfrm>
          <a:off x="6498551" y="1263979"/>
          <a:ext cx="587724" cy="587724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8C6FD-F1A1-4099-AB87-74994DAFB412}">
      <dsp:nvSpPr>
        <dsp:cNvPr id="0" name=""/>
        <dsp:cNvSpPr/>
      </dsp:nvSpPr>
      <dsp:spPr>
        <a:xfrm>
          <a:off x="6139386" y="2083923"/>
          <a:ext cx="1306054" cy="52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Implement Existing Solution</a:t>
          </a:r>
        </a:p>
      </dsp:txBody>
      <dsp:txXfrm>
        <a:off x="6139386" y="2083923"/>
        <a:ext cx="1306054" cy="522421"/>
      </dsp:txXfrm>
    </dsp:sp>
    <dsp:sp modelId="{279A3BF4-F1A2-4237-9166-9BB5E9A8C634}">
      <dsp:nvSpPr>
        <dsp:cNvPr id="0" name=""/>
        <dsp:cNvSpPr/>
      </dsp:nvSpPr>
      <dsp:spPr>
        <a:xfrm>
          <a:off x="8033166" y="1263979"/>
          <a:ext cx="587724" cy="587724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EE1E0-5F93-455E-984A-487C46FC7AE7}">
      <dsp:nvSpPr>
        <dsp:cNvPr id="0" name=""/>
        <dsp:cNvSpPr/>
      </dsp:nvSpPr>
      <dsp:spPr>
        <a:xfrm>
          <a:off x="7674001" y="2083923"/>
          <a:ext cx="1306054" cy="52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Test Results</a:t>
          </a:r>
        </a:p>
      </dsp:txBody>
      <dsp:txXfrm>
        <a:off x="7674001" y="2083923"/>
        <a:ext cx="1306054" cy="522421"/>
      </dsp:txXfrm>
    </dsp:sp>
    <dsp:sp modelId="{0524277F-3198-4E1B-BF9E-615D2694ADD2}">
      <dsp:nvSpPr>
        <dsp:cNvPr id="0" name=""/>
        <dsp:cNvSpPr/>
      </dsp:nvSpPr>
      <dsp:spPr>
        <a:xfrm>
          <a:off x="9567780" y="1263979"/>
          <a:ext cx="587724" cy="587724"/>
        </a:xfrm>
        <a:prstGeom prst="rect">
          <a:avLst/>
        </a:prstGeom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6EEE6-E84C-4FFD-9E47-08089ED181F1}">
      <dsp:nvSpPr>
        <dsp:cNvPr id="0" name=""/>
        <dsp:cNvSpPr/>
      </dsp:nvSpPr>
      <dsp:spPr>
        <a:xfrm>
          <a:off x="9208615" y="2083923"/>
          <a:ext cx="1306054" cy="52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Improvements suggestion</a:t>
          </a:r>
        </a:p>
      </dsp:txBody>
      <dsp:txXfrm>
        <a:off x="9208615" y="2083923"/>
        <a:ext cx="1306054" cy="5224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CDA4B-CD54-49B5-9637-426ACBC3AD07}">
      <dsp:nvSpPr>
        <dsp:cNvPr id="0" name=""/>
        <dsp:cNvSpPr/>
      </dsp:nvSpPr>
      <dsp:spPr>
        <a:xfrm>
          <a:off x="360094" y="1263979"/>
          <a:ext cx="587724" cy="58772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DA532-C6A6-4704-A7DA-2ED13225FE03}">
      <dsp:nvSpPr>
        <dsp:cNvPr id="0" name=""/>
        <dsp:cNvSpPr/>
      </dsp:nvSpPr>
      <dsp:spPr>
        <a:xfrm>
          <a:off x="929" y="2083923"/>
          <a:ext cx="1306054" cy="52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Background</a:t>
          </a:r>
        </a:p>
      </dsp:txBody>
      <dsp:txXfrm>
        <a:off x="929" y="2083923"/>
        <a:ext cx="1306054" cy="522421"/>
      </dsp:txXfrm>
    </dsp:sp>
    <dsp:sp modelId="{B0F98506-8787-4BAD-A098-D12C28D0DBA6}">
      <dsp:nvSpPr>
        <dsp:cNvPr id="0" name=""/>
        <dsp:cNvSpPr/>
      </dsp:nvSpPr>
      <dsp:spPr>
        <a:xfrm>
          <a:off x="1894709" y="1263979"/>
          <a:ext cx="587724" cy="58772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994A3-B0DA-400E-A487-CCDF412DB2FE}">
      <dsp:nvSpPr>
        <dsp:cNvPr id="0" name=""/>
        <dsp:cNvSpPr/>
      </dsp:nvSpPr>
      <dsp:spPr>
        <a:xfrm>
          <a:off x="1535544" y="2083923"/>
          <a:ext cx="1306054" cy="52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Objective</a:t>
          </a:r>
        </a:p>
      </dsp:txBody>
      <dsp:txXfrm>
        <a:off x="1535544" y="2083923"/>
        <a:ext cx="1306054" cy="522421"/>
      </dsp:txXfrm>
    </dsp:sp>
    <dsp:sp modelId="{67DCE404-2788-4CC4-AF26-D36A44E148A7}">
      <dsp:nvSpPr>
        <dsp:cNvPr id="0" name=""/>
        <dsp:cNvSpPr/>
      </dsp:nvSpPr>
      <dsp:spPr>
        <a:xfrm>
          <a:off x="3429323" y="1263979"/>
          <a:ext cx="587724" cy="58772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EBBE0-39F0-4D65-90A5-A742BEDF474D}">
      <dsp:nvSpPr>
        <dsp:cNvPr id="0" name=""/>
        <dsp:cNvSpPr/>
      </dsp:nvSpPr>
      <dsp:spPr>
        <a:xfrm>
          <a:off x="3070158" y="2083923"/>
          <a:ext cx="1306054" cy="52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Literature Review</a:t>
          </a:r>
        </a:p>
      </dsp:txBody>
      <dsp:txXfrm>
        <a:off x="3070158" y="2083923"/>
        <a:ext cx="1306054" cy="522421"/>
      </dsp:txXfrm>
    </dsp:sp>
    <dsp:sp modelId="{6A338122-CB3D-40ED-A266-B8EBA29EC0D8}">
      <dsp:nvSpPr>
        <dsp:cNvPr id="0" name=""/>
        <dsp:cNvSpPr/>
      </dsp:nvSpPr>
      <dsp:spPr>
        <a:xfrm>
          <a:off x="4963937" y="1263979"/>
          <a:ext cx="587724" cy="587724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244DC-3B71-43EC-A8B5-83AF3408A8D2}">
      <dsp:nvSpPr>
        <dsp:cNvPr id="0" name=""/>
        <dsp:cNvSpPr/>
      </dsp:nvSpPr>
      <dsp:spPr>
        <a:xfrm>
          <a:off x="4604772" y="2083923"/>
          <a:ext cx="1306054" cy="52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Setup Work Environment</a:t>
          </a:r>
        </a:p>
      </dsp:txBody>
      <dsp:txXfrm>
        <a:off x="4604772" y="2083923"/>
        <a:ext cx="1306054" cy="522421"/>
      </dsp:txXfrm>
    </dsp:sp>
    <dsp:sp modelId="{28FD25B8-DABB-45E6-9E06-9E1EF03894C0}">
      <dsp:nvSpPr>
        <dsp:cNvPr id="0" name=""/>
        <dsp:cNvSpPr/>
      </dsp:nvSpPr>
      <dsp:spPr>
        <a:xfrm>
          <a:off x="6498551" y="1263979"/>
          <a:ext cx="587724" cy="587724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8C6FD-F1A1-4099-AB87-74994DAFB412}">
      <dsp:nvSpPr>
        <dsp:cNvPr id="0" name=""/>
        <dsp:cNvSpPr/>
      </dsp:nvSpPr>
      <dsp:spPr>
        <a:xfrm>
          <a:off x="6139386" y="2083923"/>
          <a:ext cx="1306054" cy="52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Implement Existing Solution</a:t>
          </a:r>
        </a:p>
      </dsp:txBody>
      <dsp:txXfrm>
        <a:off x="6139386" y="2083923"/>
        <a:ext cx="1306054" cy="522421"/>
      </dsp:txXfrm>
    </dsp:sp>
    <dsp:sp modelId="{279A3BF4-F1A2-4237-9166-9BB5E9A8C634}">
      <dsp:nvSpPr>
        <dsp:cNvPr id="0" name=""/>
        <dsp:cNvSpPr/>
      </dsp:nvSpPr>
      <dsp:spPr>
        <a:xfrm>
          <a:off x="8033166" y="1263979"/>
          <a:ext cx="587724" cy="587724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EE1E0-5F93-455E-984A-487C46FC7AE7}">
      <dsp:nvSpPr>
        <dsp:cNvPr id="0" name=""/>
        <dsp:cNvSpPr/>
      </dsp:nvSpPr>
      <dsp:spPr>
        <a:xfrm>
          <a:off x="7674001" y="2083923"/>
          <a:ext cx="1306054" cy="52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Test Results</a:t>
          </a:r>
        </a:p>
      </dsp:txBody>
      <dsp:txXfrm>
        <a:off x="7674001" y="2083923"/>
        <a:ext cx="1306054" cy="522421"/>
      </dsp:txXfrm>
    </dsp:sp>
    <dsp:sp modelId="{0524277F-3198-4E1B-BF9E-615D2694ADD2}">
      <dsp:nvSpPr>
        <dsp:cNvPr id="0" name=""/>
        <dsp:cNvSpPr/>
      </dsp:nvSpPr>
      <dsp:spPr>
        <a:xfrm>
          <a:off x="9567780" y="1263979"/>
          <a:ext cx="587724" cy="587724"/>
        </a:xfrm>
        <a:prstGeom prst="rect">
          <a:avLst/>
        </a:prstGeom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6EEE6-E84C-4FFD-9E47-08089ED181F1}">
      <dsp:nvSpPr>
        <dsp:cNvPr id="0" name=""/>
        <dsp:cNvSpPr/>
      </dsp:nvSpPr>
      <dsp:spPr>
        <a:xfrm>
          <a:off x="9208615" y="2083923"/>
          <a:ext cx="1306054" cy="52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Improvements suggestion</a:t>
          </a:r>
        </a:p>
      </dsp:txBody>
      <dsp:txXfrm>
        <a:off x="9208615" y="2083923"/>
        <a:ext cx="1306054" cy="5224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CDA4B-CD54-49B5-9637-426ACBC3AD07}">
      <dsp:nvSpPr>
        <dsp:cNvPr id="0" name=""/>
        <dsp:cNvSpPr/>
      </dsp:nvSpPr>
      <dsp:spPr>
        <a:xfrm>
          <a:off x="360094" y="1263979"/>
          <a:ext cx="587724" cy="58772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DA532-C6A6-4704-A7DA-2ED13225FE03}">
      <dsp:nvSpPr>
        <dsp:cNvPr id="0" name=""/>
        <dsp:cNvSpPr/>
      </dsp:nvSpPr>
      <dsp:spPr>
        <a:xfrm>
          <a:off x="929" y="2083923"/>
          <a:ext cx="1306054" cy="52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Background</a:t>
          </a:r>
        </a:p>
      </dsp:txBody>
      <dsp:txXfrm>
        <a:off x="929" y="2083923"/>
        <a:ext cx="1306054" cy="522421"/>
      </dsp:txXfrm>
    </dsp:sp>
    <dsp:sp modelId="{B0F98506-8787-4BAD-A098-D12C28D0DBA6}">
      <dsp:nvSpPr>
        <dsp:cNvPr id="0" name=""/>
        <dsp:cNvSpPr/>
      </dsp:nvSpPr>
      <dsp:spPr>
        <a:xfrm>
          <a:off x="1894709" y="1263979"/>
          <a:ext cx="587724" cy="58772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994A3-B0DA-400E-A487-CCDF412DB2FE}">
      <dsp:nvSpPr>
        <dsp:cNvPr id="0" name=""/>
        <dsp:cNvSpPr/>
      </dsp:nvSpPr>
      <dsp:spPr>
        <a:xfrm>
          <a:off x="1535544" y="2083923"/>
          <a:ext cx="1306054" cy="52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Objective</a:t>
          </a:r>
        </a:p>
      </dsp:txBody>
      <dsp:txXfrm>
        <a:off x="1535544" y="2083923"/>
        <a:ext cx="1306054" cy="522421"/>
      </dsp:txXfrm>
    </dsp:sp>
    <dsp:sp modelId="{67DCE404-2788-4CC4-AF26-D36A44E148A7}">
      <dsp:nvSpPr>
        <dsp:cNvPr id="0" name=""/>
        <dsp:cNvSpPr/>
      </dsp:nvSpPr>
      <dsp:spPr>
        <a:xfrm>
          <a:off x="3429323" y="1263979"/>
          <a:ext cx="587724" cy="58772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EBBE0-39F0-4D65-90A5-A742BEDF474D}">
      <dsp:nvSpPr>
        <dsp:cNvPr id="0" name=""/>
        <dsp:cNvSpPr/>
      </dsp:nvSpPr>
      <dsp:spPr>
        <a:xfrm>
          <a:off x="3070158" y="2083923"/>
          <a:ext cx="1306054" cy="52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Literature Review</a:t>
          </a:r>
        </a:p>
      </dsp:txBody>
      <dsp:txXfrm>
        <a:off x="3070158" y="2083923"/>
        <a:ext cx="1306054" cy="522421"/>
      </dsp:txXfrm>
    </dsp:sp>
    <dsp:sp modelId="{6A338122-CB3D-40ED-A266-B8EBA29EC0D8}">
      <dsp:nvSpPr>
        <dsp:cNvPr id="0" name=""/>
        <dsp:cNvSpPr/>
      </dsp:nvSpPr>
      <dsp:spPr>
        <a:xfrm>
          <a:off x="4963937" y="1263979"/>
          <a:ext cx="587724" cy="587724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244DC-3B71-43EC-A8B5-83AF3408A8D2}">
      <dsp:nvSpPr>
        <dsp:cNvPr id="0" name=""/>
        <dsp:cNvSpPr/>
      </dsp:nvSpPr>
      <dsp:spPr>
        <a:xfrm>
          <a:off x="4604772" y="2083923"/>
          <a:ext cx="1306054" cy="52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Setup Work Environment</a:t>
          </a:r>
        </a:p>
      </dsp:txBody>
      <dsp:txXfrm>
        <a:off x="4604772" y="2083923"/>
        <a:ext cx="1306054" cy="522421"/>
      </dsp:txXfrm>
    </dsp:sp>
    <dsp:sp modelId="{28FD25B8-DABB-45E6-9E06-9E1EF03894C0}">
      <dsp:nvSpPr>
        <dsp:cNvPr id="0" name=""/>
        <dsp:cNvSpPr/>
      </dsp:nvSpPr>
      <dsp:spPr>
        <a:xfrm>
          <a:off x="6498551" y="1263979"/>
          <a:ext cx="587724" cy="587724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8C6FD-F1A1-4099-AB87-74994DAFB412}">
      <dsp:nvSpPr>
        <dsp:cNvPr id="0" name=""/>
        <dsp:cNvSpPr/>
      </dsp:nvSpPr>
      <dsp:spPr>
        <a:xfrm>
          <a:off x="6139386" y="2083923"/>
          <a:ext cx="1306054" cy="52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Implement Existing Solution</a:t>
          </a:r>
        </a:p>
      </dsp:txBody>
      <dsp:txXfrm>
        <a:off x="6139386" y="2083923"/>
        <a:ext cx="1306054" cy="522421"/>
      </dsp:txXfrm>
    </dsp:sp>
    <dsp:sp modelId="{279A3BF4-F1A2-4237-9166-9BB5E9A8C634}">
      <dsp:nvSpPr>
        <dsp:cNvPr id="0" name=""/>
        <dsp:cNvSpPr/>
      </dsp:nvSpPr>
      <dsp:spPr>
        <a:xfrm>
          <a:off x="8033166" y="1263979"/>
          <a:ext cx="587724" cy="587724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EE1E0-5F93-455E-984A-487C46FC7AE7}">
      <dsp:nvSpPr>
        <dsp:cNvPr id="0" name=""/>
        <dsp:cNvSpPr/>
      </dsp:nvSpPr>
      <dsp:spPr>
        <a:xfrm>
          <a:off x="7674001" y="2083923"/>
          <a:ext cx="1306054" cy="52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Test Results</a:t>
          </a:r>
        </a:p>
      </dsp:txBody>
      <dsp:txXfrm>
        <a:off x="7674001" y="2083923"/>
        <a:ext cx="1306054" cy="522421"/>
      </dsp:txXfrm>
    </dsp:sp>
    <dsp:sp modelId="{0524277F-3198-4E1B-BF9E-615D2694ADD2}">
      <dsp:nvSpPr>
        <dsp:cNvPr id="0" name=""/>
        <dsp:cNvSpPr/>
      </dsp:nvSpPr>
      <dsp:spPr>
        <a:xfrm>
          <a:off x="9567780" y="1263979"/>
          <a:ext cx="587724" cy="587724"/>
        </a:xfrm>
        <a:prstGeom prst="rect">
          <a:avLst/>
        </a:prstGeom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6EEE6-E84C-4FFD-9E47-08089ED181F1}">
      <dsp:nvSpPr>
        <dsp:cNvPr id="0" name=""/>
        <dsp:cNvSpPr/>
      </dsp:nvSpPr>
      <dsp:spPr>
        <a:xfrm>
          <a:off x="9208615" y="2083923"/>
          <a:ext cx="1306054" cy="52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Improvements suggestion</a:t>
          </a:r>
        </a:p>
      </dsp:txBody>
      <dsp:txXfrm>
        <a:off x="9208615" y="2083923"/>
        <a:ext cx="1306054" cy="5224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CDA4B-CD54-49B5-9637-426ACBC3AD07}">
      <dsp:nvSpPr>
        <dsp:cNvPr id="0" name=""/>
        <dsp:cNvSpPr/>
      </dsp:nvSpPr>
      <dsp:spPr>
        <a:xfrm>
          <a:off x="360094" y="1263979"/>
          <a:ext cx="587724" cy="58772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DA532-C6A6-4704-A7DA-2ED13225FE03}">
      <dsp:nvSpPr>
        <dsp:cNvPr id="0" name=""/>
        <dsp:cNvSpPr/>
      </dsp:nvSpPr>
      <dsp:spPr>
        <a:xfrm>
          <a:off x="929" y="2083923"/>
          <a:ext cx="1306054" cy="52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Background</a:t>
          </a:r>
        </a:p>
      </dsp:txBody>
      <dsp:txXfrm>
        <a:off x="929" y="2083923"/>
        <a:ext cx="1306054" cy="522421"/>
      </dsp:txXfrm>
    </dsp:sp>
    <dsp:sp modelId="{B0F98506-8787-4BAD-A098-D12C28D0DBA6}">
      <dsp:nvSpPr>
        <dsp:cNvPr id="0" name=""/>
        <dsp:cNvSpPr/>
      </dsp:nvSpPr>
      <dsp:spPr>
        <a:xfrm>
          <a:off x="1894709" y="1263979"/>
          <a:ext cx="587724" cy="58772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994A3-B0DA-400E-A487-CCDF412DB2FE}">
      <dsp:nvSpPr>
        <dsp:cNvPr id="0" name=""/>
        <dsp:cNvSpPr/>
      </dsp:nvSpPr>
      <dsp:spPr>
        <a:xfrm>
          <a:off x="1535544" y="2083923"/>
          <a:ext cx="1306054" cy="52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Objective</a:t>
          </a:r>
        </a:p>
      </dsp:txBody>
      <dsp:txXfrm>
        <a:off x="1535544" y="2083923"/>
        <a:ext cx="1306054" cy="522421"/>
      </dsp:txXfrm>
    </dsp:sp>
    <dsp:sp modelId="{67DCE404-2788-4CC4-AF26-D36A44E148A7}">
      <dsp:nvSpPr>
        <dsp:cNvPr id="0" name=""/>
        <dsp:cNvSpPr/>
      </dsp:nvSpPr>
      <dsp:spPr>
        <a:xfrm>
          <a:off x="3429323" y="1263979"/>
          <a:ext cx="587724" cy="58772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EBBE0-39F0-4D65-90A5-A742BEDF474D}">
      <dsp:nvSpPr>
        <dsp:cNvPr id="0" name=""/>
        <dsp:cNvSpPr/>
      </dsp:nvSpPr>
      <dsp:spPr>
        <a:xfrm>
          <a:off x="3070158" y="2083923"/>
          <a:ext cx="1306054" cy="52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Literature Review</a:t>
          </a:r>
        </a:p>
      </dsp:txBody>
      <dsp:txXfrm>
        <a:off x="3070158" y="2083923"/>
        <a:ext cx="1306054" cy="522421"/>
      </dsp:txXfrm>
    </dsp:sp>
    <dsp:sp modelId="{6A338122-CB3D-40ED-A266-B8EBA29EC0D8}">
      <dsp:nvSpPr>
        <dsp:cNvPr id="0" name=""/>
        <dsp:cNvSpPr/>
      </dsp:nvSpPr>
      <dsp:spPr>
        <a:xfrm>
          <a:off x="4963937" y="1263979"/>
          <a:ext cx="587724" cy="587724"/>
        </a:xfrm>
        <a:prstGeom prst="rect">
          <a:avLst/>
        </a:prstGeom>
        <a:blipFill rotWithShape="1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244DC-3B71-43EC-A8B5-83AF3408A8D2}">
      <dsp:nvSpPr>
        <dsp:cNvPr id="0" name=""/>
        <dsp:cNvSpPr/>
      </dsp:nvSpPr>
      <dsp:spPr>
        <a:xfrm>
          <a:off x="4604772" y="2083923"/>
          <a:ext cx="1306054" cy="52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Setup Work Environment</a:t>
          </a:r>
        </a:p>
      </dsp:txBody>
      <dsp:txXfrm>
        <a:off x="4604772" y="2083923"/>
        <a:ext cx="1306054" cy="522421"/>
      </dsp:txXfrm>
    </dsp:sp>
    <dsp:sp modelId="{28FD25B8-DABB-45E6-9E06-9E1EF03894C0}">
      <dsp:nvSpPr>
        <dsp:cNvPr id="0" name=""/>
        <dsp:cNvSpPr/>
      </dsp:nvSpPr>
      <dsp:spPr>
        <a:xfrm>
          <a:off x="6498551" y="1263979"/>
          <a:ext cx="587724" cy="587724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8C6FD-F1A1-4099-AB87-74994DAFB412}">
      <dsp:nvSpPr>
        <dsp:cNvPr id="0" name=""/>
        <dsp:cNvSpPr/>
      </dsp:nvSpPr>
      <dsp:spPr>
        <a:xfrm>
          <a:off x="6139386" y="2083923"/>
          <a:ext cx="1306054" cy="52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Implement Existing Solution</a:t>
          </a:r>
        </a:p>
      </dsp:txBody>
      <dsp:txXfrm>
        <a:off x="6139386" y="2083923"/>
        <a:ext cx="1306054" cy="522421"/>
      </dsp:txXfrm>
    </dsp:sp>
    <dsp:sp modelId="{279A3BF4-F1A2-4237-9166-9BB5E9A8C634}">
      <dsp:nvSpPr>
        <dsp:cNvPr id="0" name=""/>
        <dsp:cNvSpPr/>
      </dsp:nvSpPr>
      <dsp:spPr>
        <a:xfrm>
          <a:off x="8033166" y="1263979"/>
          <a:ext cx="587724" cy="587724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EE1E0-5F93-455E-984A-487C46FC7AE7}">
      <dsp:nvSpPr>
        <dsp:cNvPr id="0" name=""/>
        <dsp:cNvSpPr/>
      </dsp:nvSpPr>
      <dsp:spPr>
        <a:xfrm>
          <a:off x="7674001" y="2083923"/>
          <a:ext cx="1306054" cy="52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Test Results</a:t>
          </a:r>
        </a:p>
      </dsp:txBody>
      <dsp:txXfrm>
        <a:off x="7674001" y="2083923"/>
        <a:ext cx="1306054" cy="522421"/>
      </dsp:txXfrm>
    </dsp:sp>
    <dsp:sp modelId="{0524277F-3198-4E1B-BF9E-615D2694ADD2}">
      <dsp:nvSpPr>
        <dsp:cNvPr id="0" name=""/>
        <dsp:cNvSpPr/>
      </dsp:nvSpPr>
      <dsp:spPr>
        <a:xfrm>
          <a:off x="9567780" y="1263979"/>
          <a:ext cx="587724" cy="587724"/>
        </a:xfrm>
        <a:prstGeom prst="rect">
          <a:avLst/>
        </a:prstGeom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6EEE6-E84C-4FFD-9E47-08089ED181F1}">
      <dsp:nvSpPr>
        <dsp:cNvPr id="0" name=""/>
        <dsp:cNvSpPr/>
      </dsp:nvSpPr>
      <dsp:spPr>
        <a:xfrm>
          <a:off x="9208615" y="2083923"/>
          <a:ext cx="1306054" cy="52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Improvements suggestion</a:t>
          </a:r>
        </a:p>
      </dsp:txBody>
      <dsp:txXfrm>
        <a:off x="9208615" y="2083923"/>
        <a:ext cx="1306054" cy="522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CF7A2C0-DB2A-469C-BA1D-CA6178916B1C}" type="datetimeFigureOut">
              <a:rPr lang="he-IL" smtClean="0"/>
              <a:t>א'/אדר/תש"פ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BD6BE3D-7925-468B-91F2-014A44EFEE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8607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err="1"/>
              <a:t>בסיק</a:t>
            </a:r>
            <a:r>
              <a:rPr lang="he-IL"/>
              <a:t> בלוק מאפשר לנו לעבוד ברזולוציה גבוהה יותר, במקום להתייחס לכל פקודה בנפרד </a:t>
            </a:r>
            <a:r>
              <a:rPr lang="he-IL" err="1"/>
              <a:t>הבסיק</a:t>
            </a:r>
            <a:r>
              <a:rPr lang="he-IL"/>
              <a:t> בלוק מאפשר לנו להתייחס לכל קבוצה של פקודות וכך להקטין את העלות של החומרה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CFI</a:t>
            </a:r>
            <a:r>
              <a:rPr lang="he-IL"/>
              <a:t>: נועד לגלות התקפה שמתחרשת על הזרימה של התוכנית על ידי מעקב אחר ריצת התוכנית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SI</a:t>
            </a:r>
            <a:r>
              <a:rPr lang="he-IL"/>
              <a:t>: נועד לגלות התקפה שמתרחשת על הפקודות שבתוך </a:t>
            </a:r>
            <a:r>
              <a:rPr lang="he-IL" err="1"/>
              <a:t>הבסיק</a:t>
            </a:r>
            <a:r>
              <a:rPr lang="he-IL"/>
              <a:t> בלוק ומונע את הביצוע של הפקודה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6BE3D-7925-468B-91F2-014A44EFEE64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9133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אחת הדרכים לבצע בקרה של ה-</a:t>
            </a:r>
            <a:r>
              <a:rPr lang="en-US" dirty="0"/>
              <a:t>Control flow</a:t>
            </a:r>
            <a:r>
              <a:rPr lang="he-IL" dirty="0"/>
              <a:t> היא </a:t>
            </a:r>
            <a:r>
              <a:rPr lang="en-US" dirty="0"/>
              <a:t>CFG</a:t>
            </a:r>
            <a:r>
              <a:rPr lang="he-IL" dirty="0"/>
              <a:t>, על ידי מיפוי של מעברים חוקיים נוכל לעקוב אחר המעברים בזמן אמת ולבדוק אם הם תואמים לגרף</a:t>
            </a:r>
          </a:p>
          <a:p>
            <a:r>
              <a:rPr lang="he-IL" dirty="0"/>
              <a:t>והדרך להבטיח את התקינות של ביצוע הפקודות שבתוך </a:t>
            </a:r>
            <a:r>
              <a:rPr lang="he-IL" dirty="0" err="1"/>
              <a:t>הבסיק</a:t>
            </a:r>
            <a:r>
              <a:rPr lang="he-IL" dirty="0"/>
              <a:t> בלוק היא </a:t>
            </a:r>
            <a:r>
              <a:rPr lang="en-US" dirty="0"/>
              <a:t>CSM</a:t>
            </a:r>
          </a:p>
          <a:p>
            <a:r>
              <a:rPr lang="he-IL" dirty="0" err="1"/>
              <a:t>בפרוייקט</a:t>
            </a:r>
            <a:r>
              <a:rPr lang="he-IL" dirty="0"/>
              <a:t> שלנו אנחנו רוצים להבטיח את 2 הדברים, מעבר תקין בין כל </a:t>
            </a:r>
            <a:r>
              <a:rPr lang="he-IL" dirty="0" err="1"/>
              <a:t>בסיק</a:t>
            </a:r>
            <a:r>
              <a:rPr lang="he-IL" dirty="0"/>
              <a:t> בלוק וגם שכל פקודה בבלוק מתבצעת בצורה תקינה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6BE3D-7925-468B-91F2-014A44EFEE64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578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Software</a:t>
            </a:r>
            <a:r>
              <a:rPr lang="he-IL"/>
              <a:t>: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המימוש מתבצע על גבי רכיבים שכבר קיימים במערכתו והוא פשוט למימוש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עבור כל בדיקה המערכת "תעצור את פעולתה", עלות ביצועים גבוהה, התוקף יכול לתקוף את קוד ההגנה עצמו שנמצא באותו הזיכרון.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6BE3D-7925-468B-91F2-014A44EFEE64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9660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F73A-FD78-407A-A365-FB3F3B4B4264}" type="datetimeFigureOut">
              <a:rPr lang="he-IL" smtClean="0"/>
              <a:t>א'/אדר/תש"פ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864A-EDD4-43C2-8E17-9E6C7E27FD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082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F73A-FD78-407A-A365-FB3F3B4B4264}" type="datetimeFigureOut">
              <a:rPr lang="he-IL" smtClean="0"/>
              <a:t>א'/אדר/תש"פ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864A-EDD4-43C2-8E17-9E6C7E27FD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411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F73A-FD78-407A-A365-FB3F3B4B4264}" type="datetimeFigureOut">
              <a:rPr lang="he-IL" smtClean="0"/>
              <a:t>א'/אדר/תש"פ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864A-EDD4-43C2-8E17-9E6C7E27FD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337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F73A-FD78-407A-A365-FB3F3B4B4264}" type="datetimeFigureOut">
              <a:rPr lang="he-IL" smtClean="0"/>
              <a:t>א'/אדר/תש"פ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864A-EDD4-43C2-8E17-9E6C7E27FD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652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F73A-FD78-407A-A365-FB3F3B4B4264}" type="datetimeFigureOut">
              <a:rPr lang="he-IL" smtClean="0"/>
              <a:t>א'/אדר/תש"פ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864A-EDD4-43C2-8E17-9E6C7E27FD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140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F73A-FD78-407A-A365-FB3F3B4B4264}" type="datetimeFigureOut">
              <a:rPr lang="he-IL" smtClean="0"/>
              <a:t>א'/אדר/תש"פ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864A-EDD4-43C2-8E17-9E6C7E27FD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397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F73A-FD78-407A-A365-FB3F3B4B4264}" type="datetimeFigureOut">
              <a:rPr lang="he-IL" smtClean="0"/>
              <a:t>א'/אדר/תש"פ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864A-EDD4-43C2-8E17-9E6C7E27FD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449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F73A-FD78-407A-A365-FB3F3B4B4264}" type="datetimeFigureOut">
              <a:rPr lang="he-IL" smtClean="0"/>
              <a:t>א'/אדר/תש"פ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864A-EDD4-43C2-8E17-9E6C7E27FD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327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F73A-FD78-407A-A365-FB3F3B4B4264}" type="datetimeFigureOut">
              <a:rPr lang="he-IL" smtClean="0"/>
              <a:t>א'/אדר/תש"פ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864A-EDD4-43C2-8E17-9E6C7E27FD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174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F73A-FD78-407A-A365-FB3F3B4B4264}" type="datetimeFigureOut">
              <a:rPr lang="he-IL" smtClean="0"/>
              <a:t>א'/אדר/תש"פ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864A-EDD4-43C2-8E17-9E6C7E27FD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879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F73A-FD78-407A-A365-FB3F3B4B4264}" type="datetimeFigureOut">
              <a:rPr lang="he-IL" smtClean="0"/>
              <a:t>א'/אדר/תש"פ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864A-EDD4-43C2-8E17-9E6C7E27FD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35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2F73A-FD78-407A-A365-FB3F3B4B4264}" type="datetimeFigureOut">
              <a:rPr lang="he-IL" smtClean="0"/>
              <a:t>א'/אדר/תש"פ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864A-EDD4-43C2-8E17-9E6C7E27FD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34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91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ight Triangle 19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mage result for system on chip">
            <a:extLst>
              <a:ext uri="{FF2B5EF4-FFF2-40B4-BE49-F238E27FC236}">
                <a16:creationId xmlns:a16="http://schemas.microsoft.com/office/drawing/2014/main" id="{D45BF3A5-EBC6-4A70-A32D-B2D48A8ED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" y="10"/>
            <a:ext cx="121919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Rectangle 19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5349" y="1008993"/>
            <a:ext cx="8841302" cy="3542045"/>
          </a:xfrm>
        </p:spPr>
        <p:txBody>
          <a:bodyPr anchor="b">
            <a:normAutofit fontScale="90000"/>
          </a:bodyPr>
          <a:lstStyle/>
          <a:p>
            <a:pPr algn="l" rtl="0"/>
            <a:r>
              <a:rPr lang="en-US" sz="8000" b="1" i="1" dirty="0">
                <a:solidFill>
                  <a:schemeClr val="bg1"/>
                </a:solidFill>
              </a:rPr>
              <a:t>Code and Control </a:t>
            </a:r>
            <a:br>
              <a:rPr lang="en-US" sz="8000" b="1" i="1" dirty="0">
                <a:solidFill>
                  <a:schemeClr val="bg1"/>
                </a:solidFill>
              </a:rPr>
            </a:br>
            <a:r>
              <a:rPr lang="en-US" sz="8000" b="1" i="1" dirty="0">
                <a:solidFill>
                  <a:schemeClr val="bg1"/>
                </a:solidFill>
              </a:rPr>
              <a:t>Flow Integrity</a:t>
            </a:r>
            <a:br>
              <a:rPr lang="en-US" sz="8000" i="1" dirty="0">
                <a:solidFill>
                  <a:schemeClr val="bg1"/>
                </a:solidFill>
              </a:rPr>
            </a:br>
            <a:r>
              <a:rPr lang="en-US" sz="8000" i="1" dirty="0">
                <a:solidFill>
                  <a:schemeClr val="bg1"/>
                </a:solidFill>
              </a:rPr>
              <a:t>on Embedded systems</a:t>
            </a:r>
            <a:endParaRPr lang="he-IL" sz="8000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5349" y="4517984"/>
            <a:ext cx="6742227" cy="1312657"/>
          </a:xfrm>
        </p:spPr>
        <p:txBody>
          <a:bodyPr anchor="t">
            <a:normAutofit fontScale="92500" lnSpcReduction="10000"/>
          </a:bodyPr>
          <a:lstStyle/>
          <a:p>
            <a:pPr algn="l" rtl="0"/>
            <a:r>
              <a:rPr lang="en-US" sz="2800" dirty="0">
                <a:solidFill>
                  <a:srgbClr val="FFFFFF"/>
                </a:solidFill>
              </a:rPr>
              <a:t>Academic Supervisor: Dr. </a:t>
            </a:r>
            <a:r>
              <a:rPr lang="en-US" sz="2800" dirty="0" err="1">
                <a:solidFill>
                  <a:srgbClr val="FFFFFF"/>
                </a:solidFill>
              </a:rPr>
              <a:t>Osnat</a:t>
            </a:r>
            <a:r>
              <a:rPr lang="en-US" sz="2800" dirty="0">
                <a:solidFill>
                  <a:srgbClr val="FFFFFF"/>
                </a:solidFill>
              </a:rPr>
              <a:t> Keren</a:t>
            </a:r>
          </a:p>
          <a:p>
            <a:pPr algn="l" rtl="0"/>
            <a:r>
              <a:rPr lang="en-US" sz="2800" dirty="0">
                <a:solidFill>
                  <a:srgbClr val="FFFFFF"/>
                </a:solidFill>
              </a:rPr>
              <a:t>Instructor: Gilad Dar</a:t>
            </a:r>
          </a:p>
          <a:p>
            <a:pPr algn="l" rtl="0"/>
            <a:r>
              <a:rPr lang="en-US" sz="2800" dirty="0">
                <a:solidFill>
                  <a:srgbClr val="FFFFFF"/>
                </a:solidFill>
              </a:rPr>
              <a:t>Project Team:  </a:t>
            </a:r>
            <a:r>
              <a:rPr lang="en-US" sz="2800" dirty="0" err="1">
                <a:solidFill>
                  <a:srgbClr val="FFFFFF"/>
                </a:solidFill>
              </a:rPr>
              <a:t>Avihay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Grigiac</a:t>
            </a:r>
            <a:r>
              <a:rPr lang="en-US" sz="2800" dirty="0">
                <a:solidFill>
                  <a:srgbClr val="FFFFFF"/>
                </a:solidFill>
              </a:rPr>
              <a:t>, Itai Riven</a:t>
            </a:r>
            <a:endParaRPr lang="he-IL" sz="2800" dirty="0">
              <a:solidFill>
                <a:srgbClr val="FFFFFF"/>
              </a:solidFill>
            </a:endParaRPr>
          </a:p>
        </p:txBody>
      </p:sp>
      <p:pic>
        <p:nvPicPr>
          <p:cNvPr id="111" name="Picture 2" descr="Image result for bar ilan university logoגדגדג ">
            <a:extLst>
              <a:ext uri="{FF2B5EF4-FFF2-40B4-BE49-F238E27FC236}">
                <a16:creationId xmlns:a16="http://schemas.microsoft.com/office/drawing/2014/main" id="{19F26BA3-CF7F-4738-88B2-C9481406E4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622" b="67784" l="28654" r="71577">
                        <a14:foregroundMark x1="51323" y1="20950" x2="51323" y2="20950"/>
                        <a14:foregroundMark x1="51323" y1="18622" x2="51323" y2="18622"/>
                        <a14:foregroundMark x1="39356" y1="25140" x2="39356" y2="25140"/>
                        <a14:foregroundMark x1="36939" y1="30168" x2="36939" y2="30168"/>
                        <a14:foregroundMark x1="52359" y1="48696" x2="52359" y2="48696"/>
                        <a14:foregroundMark x1="65017" y1="20298" x2="65017" y2="20298"/>
                        <a14:foregroundMark x1="28884" y1="56238" x2="28884" y2="56238"/>
                        <a14:foregroundMark x1="40161" y1="57076" x2="40161" y2="57076"/>
                        <a14:foregroundMark x1="44304" y1="57542" x2="44304" y2="57542"/>
                        <a14:foregroundMark x1="48446" y1="58194" x2="48446" y2="58194"/>
                        <a14:foregroundMark x1="52589" y1="57542" x2="52589" y2="57542"/>
                        <a14:foregroundMark x1="55926" y1="57076" x2="55236" y2="57076"/>
                        <a14:foregroundMark x1="62716" y1="56704" x2="62716" y2="56704"/>
                        <a14:foregroundMark x1="66398" y1="57914" x2="66398" y2="57914"/>
                        <a14:foregroundMark x1="31070" y1="67784" x2="31070" y2="67784"/>
                        <a14:foregroundMark x1="35213" y1="65922" x2="35213" y2="65922"/>
                        <a14:foregroundMark x1="39816" y1="65922" x2="39816" y2="65922"/>
                        <a14:foregroundMark x1="40161" y1="64060" x2="40161" y2="64060"/>
                        <a14:foregroundMark x1="44764" y1="67225" x2="44764" y2="67225"/>
                        <a14:foregroundMark x1="50288" y1="65270" x2="50288" y2="65270"/>
                        <a14:foregroundMark x1="53625" y1="66108" x2="53625" y2="66108"/>
                        <a14:foregroundMark x1="57768" y1="65922" x2="57768" y2="65922"/>
                        <a14:foregroundMark x1="61680" y1="65549" x2="61680" y2="65549"/>
                        <a14:foregroundMark x1="62716" y1="63594" x2="62716" y2="63594"/>
                        <a14:foregroundMark x1="62140" y1="64060" x2="62140" y2="64060"/>
                        <a14:foregroundMark x1="65362" y1="65922" x2="65362" y2="65922"/>
                        <a14:foregroundMark x1="71577" y1="65922" x2="71577" y2="65922"/>
                        <a14:foregroundMark x1="71001" y1="65922" x2="71001" y2="65922"/>
                        <a14:backgroundMark x1="49827" y1="66201" x2="49827" y2="662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415" t="15935" r="24020" b="27338"/>
          <a:stretch/>
        </p:blipFill>
        <p:spPr bwMode="auto">
          <a:xfrm>
            <a:off x="10277475" y="4537940"/>
            <a:ext cx="1269352" cy="169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248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Image result for system on chip">
            <a:extLst>
              <a:ext uri="{FF2B5EF4-FFF2-40B4-BE49-F238E27FC236}">
                <a16:creationId xmlns:a16="http://schemas.microsoft.com/office/drawing/2014/main" id="{B444B9B4-E578-4C71-B6FA-58A18BAB8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" y="10"/>
            <a:ext cx="121919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A29FAE21-D146-4EAD-AF8D-B2B80C62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>
            <a:normAutofit/>
          </a:bodyPr>
          <a:lstStyle/>
          <a:p>
            <a:pPr rtl="0"/>
            <a:r>
              <a:rPr lang="en-US" sz="4000" b="1" dirty="0"/>
              <a:t>Code &amp; control flow integrity</a:t>
            </a:r>
            <a:endParaRPr lang="he-IL" sz="4000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A1C550C-2D5B-4089-B2BA-F7AD0A49D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2190"/>
            <a:ext cx="5257800" cy="3870699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b="1" u="sng" dirty="0"/>
              <a:t>Software based CFI</a:t>
            </a:r>
          </a:p>
          <a:p>
            <a:pPr marL="0" indent="0" algn="l" rtl="0">
              <a:buNone/>
            </a:pPr>
            <a:r>
              <a:rPr lang="en-US" b="1" i="1" dirty="0"/>
              <a:t>Pros</a:t>
            </a:r>
            <a:endParaRPr lang="en-US" b="1" dirty="0"/>
          </a:p>
          <a:p>
            <a:pPr lvl="1" algn="l" rtl="0"/>
            <a:r>
              <a:rPr lang="en-US" b="1" i="1" dirty="0"/>
              <a:t>Cheap cost</a:t>
            </a:r>
          </a:p>
          <a:p>
            <a:pPr lvl="1" algn="l" rtl="0"/>
            <a:r>
              <a:rPr lang="en-US" b="1" i="1" dirty="0"/>
              <a:t>Easy implementation</a:t>
            </a:r>
          </a:p>
          <a:p>
            <a:pPr marL="0" indent="0" algn="l" rtl="0">
              <a:buNone/>
            </a:pPr>
            <a:r>
              <a:rPr lang="en-US" b="1" i="1" dirty="0"/>
              <a:t>Cons</a:t>
            </a:r>
          </a:p>
          <a:p>
            <a:pPr lvl="1" algn="l" rtl="0"/>
            <a:r>
              <a:rPr lang="en-US" b="1" i="1" dirty="0"/>
              <a:t>High overhead</a:t>
            </a:r>
          </a:p>
          <a:p>
            <a:pPr lvl="1" algn="l" rtl="0"/>
            <a:r>
              <a:rPr lang="en-US" b="1" i="1" dirty="0"/>
              <a:t>Vulnerable protection</a:t>
            </a:r>
          </a:p>
          <a:p>
            <a:pPr lvl="1" algn="l" rtl="0"/>
            <a:endParaRPr lang="en-US" b="1" i="1" dirty="0"/>
          </a:p>
          <a:p>
            <a:pPr marL="0" indent="0" algn="l" rtl="0">
              <a:buNone/>
            </a:pPr>
            <a:endParaRPr lang="en-US" b="1" dirty="0"/>
          </a:p>
          <a:p>
            <a:pPr marL="0" indent="0" algn="l" rtl="0">
              <a:buNone/>
            </a:pPr>
            <a:endParaRPr lang="en-US" b="1" dirty="0"/>
          </a:p>
          <a:p>
            <a:pPr marL="0" indent="0" algn="l" rtl="0">
              <a:buNone/>
            </a:pPr>
            <a:endParaRPr lang="en-US" b="1" dirty="0"/>
          </a:p>
          <a:p>
            <a:pPr marL="0" indent="0" algn="l" rtl="0">
              <a:buNone/>
            </a:pPr>
            <a:endParaRPr lang="en-US" b="1" dirty="0"/>
          </a:p>
        </p:txBody>
      </p:sp>
      <p:sp>
        <p:nvSpPr>
          <p:cNvPr id="10" name="מציין מיקום תוכן 3">
            <a:extLst>
              <a:ext uri="{FF2B5EF4-FFF2-40B4-BE49-F238E27FC236}">
                <a16:creationId xmlns:a16="http://schemas.microsoft.com/office/drawing/2014/main" id="{562FFD2C-7060-490D-AC89-0FF8EFE6CEAE}"/>
              </a:ext>
            </a:extLst>
          </p:cNvPr>
          <p:cNvSpPr txBox="1">
            <a:spLocks/>
          </p:cNvSpPr>
          <p:nvPr/>
        </p:nvSpPr>
        <p:spPr>
          <a:xfrm>
            <a:off x="6096000" y="2442190"/>
            <a:ext cx="4995219" cy="3870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b="1" u="sng" dirty="0"/>
              <a:t>Hardware based CFI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b="1" i="1" dirty="0"/>
              <a:t>Pros</a:t>
            </a:r>
          </a:p>
          <a:p>
            <a:pPr lvl="1" algn="l" rtl="0"/>
            <a:r>
              <a:rPr lang="en-US" b="1" i="1" dirty="0"/>
              <a:t>Parallelism</a:t>
            </a:r>
          </a:p>
          <a:p>
            <a:pPr lvl="1" algn="l" rtl="0"/>
            <a:r>
              <a:rPr lang="en-US" b="1" i="1" dirty="0"/>
              <a:t>Isolated protection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b="1" i="1" dirty="0"/>
              <a:t>Cons</a:t>
            </a:r>
          </a:p>
          <a:p>
            <a:pPr lvl="1" algn="l" rtl="0"/>
            <a:r>
              <a:rPr lang="en-US" b="1" i="1" dirty="0"/>
              <a:t>Expensive hardware cost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b="1" i="1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4272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D4D0AF02-BCBA-4204-BBA8-946E5E0ED24D}"/>
              </a:ext>
            </a:extLst>
          </p:cNvPr>
          <p:cNvSpPr/>
          <p:nvPr/>
        </p:nvSpPr>
        <p:spPr>
          <a:xfrm>
            <a:off x="7350711" y="3277745"/>
            <a:ext cx="3728621" cy="16848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" name="Picture 8" descr="Image result for system on chip">
            <a:extLst>
              <a:ext uri="{FF2B5EF4-FFF2-40B4-BE49-F238E27FC236}">
                <a16:creationId xmlns:a16="http://schemas.microsoft.com/office/drawing/2014/main" id="{B444B9B4-E578-4C71-B6FA-58A18BAB8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" y="10"/>
            <a:ext cx="121919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A29FAE21-D146-4EAD-AF8D-B2B80C62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4000" b="1" dirty="0"/>
              <a:t>Code &amp; control flow integrity – how it works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A1C550C-2D5B-4089-B2BA-F7AD0A49D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7865"/>
            <a:ext cx="10515600" cy="3870699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b="1" i="1" dirty="0"/>
              <a:t>“</a:t>
            </a:r>
            <a:r>
              <a:rPr lang="en-US" b="1" dirty="0"/>
              <a:t>Protecting the Control Flow of Embedded Processors against Fault Attacks” </a:t>
            </a:r>
            <a:r>
              <a:rPr lang="en-US" sz="2400" i="1" dirty="0"/>
              <a:t>By </a:t>
            </a:r>
            <a:r>
              <a:rPr lang="de-DE" sz="2400" i="1" dirty="0"/>
              <a:t>Mario Werner, Erich Wenger &amp; Stefan Mangard</a:t>
            </a:r>
            <a:endParaRPr lang="en-US" sz="2400" i="1" dirty="0"/>
          </a:p>
          <a:p>
            <a:pPr marL="0" indent="0" algn="l" rtl="0">
              <a:buNone/>
            </a:pPr>
            <a:r>
              <a:rPr lang="en-US" i="1" u="sng" dirty="0"/>
              <a:t>Part 1:</a:t>
            </a:r>
            <a:r>
              <a:rPr lang="en-US" dirty="0"/>
              <a:t> Compilation</a:t>
            </a:r>
          </a:p>
          <a:p>
            <a:pPr lvl="1" algn="l" rtl="0"/>
            <a:r>
              <a:rPr lang="en-US" dirty="0"/>
              <a:t>Calculate the signature of each basic block</a:t>
            </a:r>
          </a:p>
          <a:p>
            <a:pPr lvl="1" algn="l" rtl="0"/>
            <a:r>
              <a:rPr lang="en-US" dirty="0"/>
              <a:t>Determine valid flow between basic blocks</a:t>
            </a:r>
          </a:p>
          <a:p>
            <a:pPr marL="0" indent="0" algn="l" rtl="0">
              <a:buNone/>
            </a:pPr>
            <a:r>
              <a:rPr lang="en-US" i="1" u="sng" dirty="0"/>
              <a:t>Part 2:</a:t>
            </a:r>
            <a:r>
              <a:rPr lang="en-US" dirty="0"/>
              <a:t> Runtime</a:t>
            </a:r>
          </a:p>
          <a:p>
            <a:pPr lvl="1" algn="l" rtl="0"/>
            <a:r>
              <a:rPr lang="en-US" dirty="0"/>
              <a:t>Hardware module calculates the signature for each instruction</a:t>
            </a:r>
          </a:p>
          <a:p>
            <a:pPr lvl="1" algn="l" rtl="0"/>
            <a:r>
              <a:rPr lang="en-US" dirty="0"/>
              <a:t>Check the validity at pre-defined points</a:t>
            </a:r>
          </a:p>
          <a:p>
            <a:pPr lvl="1" algn="l" rtl="0"/>
            <a:endParaRPr lang="en-US" b="1" i="1" dirty="0"/>
          </a:p>
          <a:p>
            <a:pPr marL="0" indent="0" algn="l" rtl="0">
              <a:buNone/>
            </a:pPr>
            <a:endParaRPr lang="en-US" b="1" dirty="0"/>
          </a:p>
        </p:txBody>
      </p:sp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47B9364D-F617-4220-A8F9-F9047FE2A4C7}"/>
              </a:ext>
            </a:extLst>
          </p:cNvPr>
          <p:cNvGrpSpPr/>
          <p:nvPr/>
        </p:nvGrpSpPr>
        <p:grpSpPr>
          <a:xfrm>
            <a:off x="7615937" y="3277745"/>
            <a:ext cx="3212930" cy="1482160"/>
            <a:chOff x="7885793" y="3296103"/>
            <a:chExt cx="3212930" cy="1482160"/>
          </a:xfrm>
        </p:grpSpPr>
        <p:sp>
          <p:nvSpPr>
            <p:cNvPr id="40" name="TextBox 14">
              <a:extLst>
                <a:ext uri="{FF2B5EF4-FFF2-40B4-BE49-F238E27FC236}">
                  <a16:creationId xmlns:a16="http://schemas.microsoft.com/office/drawing/2014/main" id="{26FC627E-C3F6-4F80-AD75-E0FEFB86ED05}"/>
                </a:ext>
              </a:extLst>
            </p:cNvPr>
            <p:cNvSpPr txBox="1"/>
            <p:nvPr/>
          </p:nvSpPr>
          <p:spPr>
            <a:xfrm>
              <a:off x="9636747" y="3296103"/>
              <a:ext cx="671421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400" dirty="0">
                  <a:solidFill>
                    <a:schemeClr val="bg1"/>
                  </a:solidFill>
                </a:rPr>
                <a:t>Device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grpSp>
          <p:nvGrpSpPr>
            <p:cNvPr id="54" name="קבוצה 53">
              <a:extLst>
                <a:ext uri="{FF2B5EF4-FFF2-40B4-BE49-F238E27FC236}">
                  <a16:creationId xmlns:a16="http://schemas.microsoft.com/office/drawing/2014/main" id="{AD1E9AC7-F36D-4D22-B53C-15FF8C2D5862}"/>
                </a:ext>
              </a:extLst>
            </p:cNvPr>
            <p:cNvGrpSpPr/>
            <p:nvPr/>
          </p:nvGrpSpPr>
          <p:grpSpPr>
            <a:xfrm>
              <a:off x="7885793" y="3570076"/>
              <a:ext cx="3212930" cy="1208187"/>
              <a:chOff x="7991626" y="3335867"/>
              <a:chExt cx="3212930" cy="1208187"/>
            </a:xfrm>
          </p:grpSpPr>
          <p:cxnSp>
            <p:nvCxnSpPr>
              <p:cNvPr id="34" name="מחבר חץ ישר 10">
                <a:extLst>
                  <a:ext uri="{FF2B5EF4-FFF2-40B4-BE49-F238E27FC236}">
                    <a16:creationId xmlns:a16="http://schemas.microsoft.com/office/drawing/2014/main" id="{0A256F9B-7758-43E5-9C03-B8E3A2FB1A97}"/>
                  </a:ext>
                </a:extLst>
              </p:cNvPr>
              <p:cNvCxnSpPr/>
              <p:nvPr/>
            </p:nvCxnSpPr>
            <p:spPr>
              <a:xfrm>
                <a:off x="9986053" y="4104158"/>
                <a:ext cx="374601" cy="2"/>
              </a:xfrm>
              <a:prstGeom prst="straightConnector1">
                <a:avLst/>
              </a:prstGeom>
              <a:ln w="28575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קבוצה 52">
                <a:extLst>
                  <a:ext uri="{FF2B5EF4-FFF2-40B4-BE49-F238E27FC236}">
                    <a16:creationId xmlns:a16="http://schemas.microsoft.com/office/drawing/2014/main" id="{7B6C5B10-057E-416C-B01E-02E8CD93AF83}"/>
                  </a:ext>
                </a:extLst>
              </p:cNvPr>
              <p:cNvGrpSpPr/>
              <p:nvPr/>
            </p:nvGrpSpPr>
            <p:grpSpPr>
              <a:xfrm>
                <a:off x="7991626" y="3335867"/>
                <a:ext cx="3212930" cy="1208187"/>
                <a:chOff x="7991626" y="3335867"/>
                <a:chExt cx="3212930" cy="1208187"/>
              </a:xfrm>
            </p:grpSpPr>
            <p:sp>
              <p:nvSpPr>
                <p:cNvPr id="32" name="מלבן: פינות מעוגלות 7">
                  <a:extLst>
                    <a:ext uri="{FF2B5EF4-FFF2-40B4-BE49-F238E27FC236}">
                      <a16:creationId xmlns:a16="http://schemas.microsoft.com/office/drawing/2014/main" id="{2753255B-BE43-48FD-A1E5-6FCFE1668993}"/>
                    </a:ext>
                  </a:extLst>
                </p:cNvPr>
                <p:cNvSpPr/>
                <p:nvPr/>
              </p:nvSpPr>
              <p:spPr>
                <a:xfrm>
                  <a:off x="9038167" y="3335867"/>
                  <a:ext cx="2166389" cy="1208187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11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 </a:t>
                  </a:r>
                  <a:endParaRPr lang="en-US" sz="11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מלבן 9">
                  <a:extLst>
                    <a:ext uri="{FF2B5EF4-FFF2-40B4-BE49-F238E27FC236}">
                      <a16:creationId xmlns:a16="http://schemas.microsoft.com/office/drawing/2014/main" id="{55A5D767-7A70-4D1D-B29A-6F74E7103948}"/>
                    </a:ext>
                  </a:extLst>
                </p:cNvPr>
                <p:cNvSpPr/>
                <p:nvPr/>
              </p:nvSpPr>
              <p:spPr>
                <a:xfrm>
                  <a:off x="9257480" y="4104158"/>
                  <a:ext cx="731520" cy="218304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100"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RAM</a:t>
                  </a:r>
                </a:p>
              </p:txBody>
            </p:sp>
            <p:sp>
              <p:nvSpPr>
                <p:cNvPr id="35" name="מלבן 34">
                  <a:extLst>
                    <a:ext uri="{FF2B5EF4-FFF2-40B4-BE49-F238E27FC236}">
                      <a16:creationId xmlns:a16="http://schemas.microsoft.com/office/drawing/2014/main" id="{DDD8EB60-1107-402F-8667-D99ABCB4E373}"/>
                    </a:ext>
                  </a:extLst>
                </p:cNvPr>
                <p:cNvSpPr/>
                <p:nvPr/>
              </p:nvSpPr>
              <p:spPr>
                <a:xfrm>
                  <a:off x="10354760" y="3885856"/>
                  <a:ext cx="737414" cy="436606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100"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Processor</a:t>
                  </a:r>
                </a:p>
              </p:txBody>
            </p:sp>
            <p:sp>
              <p:nvSpPr>
                <p:cNvPr id="37" name="מלבן 9">
                  <a:extLst>
                    <a:ext uri="{FF2B5EF4-FFF2-40B4-BE49-F238E27FC236}">
                      <a16:creationId xmlns:a16="http://schemas.microsoft.com/office/drawing/2014/main" id="{513B7B17-01F1-45E9-889B-5B32BE91C3E3}"/>
                    </a:ext>
                  </a:extLst>
                </p:cNvPr>
                <p:cNvSpPr/>
                <p:nvPr/>
              </p:nvSpPr>
              <p:spPr>
                <a:xfrm>
                  <a:off x="7991626" y="3885855"/>
                  <a:ext cx="731520" cy="436606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1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Compiler</a:t>
                  </a:r>
                </a:p>
              </p:txBody>
            </p:sp>
            <p:cxnSp>
              <p:nvCxnSpPr>
                <p:cNvPr id="39" name="מחבר חץ ישר 10">
                  <a:extLst>
                    <a:ext uri="{FF2B5EF4-FFF2-40B4-BE49-F238E27FC236}">
                      <a16:creationId xmlns:a16="http://schemas.microsoft.com/office/drawing/2014/main" id="{D58FB21C-AADE-4BF6-A35D-7ED1C84477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20502" y="4099595"/>
                  <a:ext cx="317665" cy="4565"/>
                </a:xfrm>
                <a:prstGeom prst="straightConnector1">
                  <a:avLst/>
                </a:prstGeom>
                <a:ln w="28575">
                  <a:solidFill>
                    <a:schemeClr val="bg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מלבן 9">
                  <a:extLst>
                    <a:ext uri="{FF2B5EF4-FFF2-40B4-BE49-F238E27FC236}">
                      <a16:creationId xmlns:a16="http://schemas.microsoft.com/office/drawing/2014/main" id="{95E7DD2D-0045-4BE8-80B3-B7160D634E25}"/>
                    </a:ext>
                  </a:extLst>
                </p:cNvPr>
                <p:cNvSpPr/>
                <p:nvPr/>
              </p:nvSpPr>
              <p:spPr>
                <a:xfrm>
                  <a:off x="9257480" y="3885854"/>
                  <a:ext cx="731520" cy="218304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100"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ROM</a:t>
                  </a:r>
                </a:p>
              </p:txBody>
            </p:sp>
            <p:sp>
              <p:nvSpPr>
                <p:cNvPr id="29" name="TextBox 19">
                  <a:extLst>
                    <a:ext uri="{FF2B5EF4-FFF2-40B4-BE49-F238E27FC236}">
                      <a16:creationId xmlns:a16="http://schemas.microsoft.com/office/drawing/2014/main" id="{0EFD7AC4-0659-481B-B6B4-5FB8D7063C29}"/>
                    </a:ext>
                  </a:extLst>
                </p:cNvPr>
                <p:cNvSpPr txBox="1"/>
                <p:nvPr/>
              </p:nvSpPr>
              <p:spPr>
                <a:xfrm>
                  <a:off x="9265908" y="4267055"/>
                  <a:ext cx="872607" cy="276999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/>
                      </a:solidFill>
                    </a:rPr>
                    <a:t>Memory</a:t>
                  </a:r>
                  <a:endParaRPr lang="he-IL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" name="Rounded Rectangle 8">
                  <a:extLst>
                    <a:ext uri="{FF2B5EF4-FFF2-40B4-BE49-F238E27FC236}">
                      <a16:creationId xmlns:a16="http://schemas.microsoft.com/office/drawing/2014/main" id="{C0B5B8A1-B0C1-40D3-A4DC-4972F9B229E7}"/>
                    </a:ext>
                  </a:extLst>
                </p:cNvPr>
                <p:cNvSpPr/>
                <p:nvPr/>
              </p:nvSpPr>
              <p:spPr>
                <a:xfrm>
                  <a:off x="10010560" y="3439963"/>
                  <a:ext cx="806883" cy="385495"/>
                </a:xfrm>
                <a:prstGeom prst="round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200" dirty="0"/>
                    <a:t>Derived Signature</a:t>
                  </a:r>
                  <a:endParaRPr lang="he-IL" dirty="0"/>
                </a:p>
              </p:txBody>
            </p:sp>
            <p:cxnSp>
              <p:nvCxnSpPr>
                <p:cNvPr id="47" name="Straight Arrow Connector 10">
                  <a:extLst>
                    <a:ext uri="{FF2B5EF4-FFF2-40B4-BE49-F238E27FC236}">
                      <a16:creationId xmlns:a16="http://schemas.microsoft.com/office/drawing/2014/main" id="{83975699-83F1-4DBF-8963-7AA41BBA7A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59680" y="3834766"/>
                  <a:ext cx="0" cy="264829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11">
                  <a:extLst>
                    <a:ext uri="{FF2B5EF4-FFF2-40B4-BE49-F238E27FC236}">
                      <a16:creationId xmlns:a16="http://schemas.microsoft.com/office/drawing/2014/main" id="{6493D30E-9BD4-4DBD-A461-E9A2AA6B86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33100" y="3703646"/>
                  <a:ext cx="121097" cy="0"/>
                </a:xfrm>
                <a:prstGeom prst="line">
                  <a:avLst/>
                </a:prstGeom>
                <a:ln w="28575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מחבר חץ ישר 48">
                  <a:extLst>
                    <a:ext uri="{FF2B5EF4-FFF2-40B4-BE49-F238E27FC236}">
                      <a16:creationId xmlns:a16="http://schemas.microsoft.com/office/drawing/2014/main" id="{6C27F45C-D7EA-40DF-A611-D6898CE0BA15}"/>
                    </a:ext>
                  </a:extLst>
                </p:cNvPr>
                <p:cNvCxnSpPr/>
                <p:nvPr/>
              </p:nvCxnSpPr>
              <p:spPr>
                <a:xfrm>
                  <a:off x="10954197" y="3703646"/>
                  <a:ext cx="0" cy="177645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Rounded Rectangle 8">
                  <a:extLst>
                    <a:ext uri="{FF2B5EF4-FFF2-40B4-BE49-F238E27FC236}">
                      <a16:creationId xmlns:a16="http://schemas.microsoft.com/office/drawing/2014/main" id="{DBAA43AA-4711-4E5D-A6C9-21BA11AFE555}"/>
                    </a:ext>
                  </a:extLst>
                </p:cNvPr>
                <p:cNvSpPr/>
                <p:nvPr/>
              </p:nvSpPr>
              <p:spPr>
                <a:xfrm>
                  <a:off x="9116459" y="3439971"/>
                  <a:ext cx="836508" cy="385487"/>
                </a:xfrm>
                <a:prstGeom prst="round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200" dirty="0"/>
                    <a:t>Protected Memory</a:t>
                  </a:r>
                  <a:endParaRPr lang="he-IL" dirty="0"/>
                </a:p>
              </p:txBody>
            </p:sp>
          </p:grpSp>
        </p:grpSp>
      </p:grpSp>
      <p:cxnSp>
        <p:nvCxnSpPr>
          <p:cNvPr id="52" name="מחבר ישר 51">
            <a:extLst>
              <a:ext uri="{FF2B5EF4-FFF2-40B4-BE49-F238E27FC236}">
                <a16:creationId xmlns:a16="http://schemas.microsoft.com/office/drawing/2014/main" id="{74DE45FE-033C-4692-AE02-97EFC732827E}"/>
              </a:ext>
            </a:extLst>
          </p:cNvPr>
          <p:cNvCxnSpPr>
            <a:stCxn id="50" idx="3"/>
            <a:endCxn id="42" idx="1"/>
          </p:cNvCxnSpPr>
          <p:nvPr/>
        </p:nvCxnSpPr>
        <p:spPr>
          <a:xfrm flipV="1">
            <a:off x="9577278" y="3848562"/>
            <a:ext cx="57593" cy="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307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Image result for system on chip">
            <a:extLst>
              <a:ext uri="{FF2B5EF4-FFF2-40B4-BE49-F238E27FC236}">
                <a16:creationId xmlns:a16="http://schemas.microsoft.com/office/drawing/2014/main" id="{B444B9B4-E578-4C71-B6FA-58A18BAB8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" y="10"/>
            <a:ext cx="121919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A29FAE21-D146-4EAD-AF8D-B2B80C62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4000" b="1" dirty="0"/>
              <a:t>Code &amp; control flow integrity – how it works (</a:t>
            </a:r>
            <a:r>
              <a:rPr lang="en-US" sz="4000" b="1" dirty="0" err="1"/>
              <a:t>cont</a:t>
            </a:r>
            <a:r>
              <a:rPr lang="en-US" sz="4000" b="1" dirty="0"/>
              <a:t>’)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ציין מיקום תוכן 3">
                <a:extLst>
                  <a:ext uri="{FF2B5EF4-FFF2-40B4-BE49-F238E27FC236}">
                    <a16:creationId xmlns:a16="http://schemas.microsoft.com/office/drawing/2014/main" id="{2A1C550C-2D5B-4089-B2BA-F7AD0A49DC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07867"/>
                <a:ext cx="10515600" cy="3870699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sz="2600" b="1" dirty="0"/>
                  <a:t>Signature function - </a:t>
                </a:r>
                <a:r>
                  <a:rPr lang="en-US" sz="2600" dirty="0"/>
                  <a:t>Cyclic Redundancy Checks(CRCs)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600" i="1" dirty="0"/>
              </a:p>
              <a:p>
                <a:pPr marL="0" indent="0" algn="l" rtl="0">
                  <a:buNone/>
                </a:pPr>
                <a:r>
                  <a:rPr lang="en-US" sz="2600" dirty="0"/>
                  <a:t>Calculate the signature value</a:t>
                </a:r>
              </a:p>
              <a:p>
                <a:pPr marL="0" indent="0" algn="l" rtl="0">
                  <a:buNone/>
                </a:pPr>
                <a:r>
                  <a:rPr lang="en-US" sz="1600" b="1" dirty="0"/>
                  <a:t> </a:t>
                </a:r>
                <a:endParaRPr lang="en-US" sz="2600" b="1" dirty="0"/>
              </a:p>
              <a:p>
                <a:pPr marL="0" indent="0" algn="l" rtl="0">
                  <a:buNone/>
                </a:pPr>
                <a:r>
                  <a:rPr lang="en-US" sz="2600" b="1" dirty="0"/>
                  <a:t>Update Function – </a:t>
                </a:r>
                <a:r>
                  <a:rPr lang="en-US" sz="2600" dirty="0"/>
                  <a:t>XOR</a:t>
                </a:r>
              </a:p>
              <a:p>
                <a:pPr marL="0" indent="0" algn="l" rtl="0">
                  <a:buNone/>
                </a:pP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600" dirty="0"/>
              </a:p>
              <a:p>
                <a:pPr marL="0" indent="0" algn="l" rtl="0">
                  <a:buNone/>
                </a:pPr>
                <a:r>
                  <a:rPr lang="en-US" sz="2600" dirty="0"/>
                  <a:t>Keep the signature value the same, independent</a:t>
                </a:r>
              </a:p>
              <a:p>
                <a:pPr marL="0" indent="0" algn="l" rtl="0">
                  <a:buNone/>
                </a:pPr>
                <a:r>
                  <a:rPr lang="en-US" sz="2600" dirty="0"/>
                  <a:t>of the used paths</a:t>
                </a:r>
                <a:endParaRPr lang="en-US" sz="2600" b="1" dirty="0"/>
              </a:p>
            </p:txBody>
          </p:sp>
        </mc:Choice>
        <mc:Fallback xmlns="">
          <p:sp>
            <p:nvSpPr>
              <p:cNvPr id="4" name="מציין מיקום תוכן 3">
                <a:extLst>
                  <a:ext uri="{FF2B5EF4-FFF2-40B4-BE49-F238E27FC236}">
                    <a16:creationId xmlns:a16="http://schemas.microsoft.com/office/drawing/2014/main" id="{2A1C550C-2D5B-4089-B2BA-F7AD0A49DC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07867"/>
                <a:ext cx="10515600" cy="3870699"/>
              </a:xfrm>
              <a:blipFill>
                <a:blip r:embed="rId3"/>
                <a:stretch>
                  <a:fillRect l="-1043" t="-236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3">
            <a:extLst>
              <a:ext uri="{FF2B5EF4-FFF2-40B4-BE49-F238E27FC236}">
                <a16:creationId xmlns:a16="http://schemas.microsoft.com/office/drawing/2014/main" id="{DCBC3CBA-6365-4E28-83F0-02693ABD07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734" t="2847" r="768" b="2847"/>
          <a:stretch/>
        </p:blipFill>
        <p:spPr>
          <a:xfrm>
            <a:off x="8658994" y="3429000"/>
            <a:ext cx="1983606" cy="289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94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Image result for system on chip">
            <a:extLst>
              <a:ext uri="{FF2B5EF4-FFF2-40B4-BE49-F238E27FC236}">
                <a16:creationId xmlns:a16="http://schemas.microsoft.com/office/drawing/2014/main" id="{B444B9B4-E578-4C71-B6FA-58A18BAB8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" y="10"/>
            <a:ext cx="121919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1" name="מציין מיקום תוכן 2">
            <a:extLst>
              <a:ext uri="{FF2B5EF4-FFF2-40B4-BE49-F238E27FC236}">
                <a16:creationId xmlns:a16="http://schemas.microsoft.com/office/drawing/2014/main" id="{0AEF726D-6D99-4D6A-9438-05766CAA2B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494120"/>
              </p:ext>
            </p:extLst>
          </p:nvPr>
        </p:nvGraphicFramePr>
        <p:xfrm>
          <a:off x="838200" y="2306638"/>
          <a:ext cx="10515600" cy="3870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D176BA97-9A0E-4153-B995-8EDAC9047493}"/>
              </a:ext>
            </a:extLst>
          </p:cNvPr>
          <p:cNvGrpSpPr/>
          <p:nvPr/>
        </p:nvGrpSpPr>
        <p:grpSpPr>
          <a:xfrm>
            <a:off x="934016" y="3213199"/>
            <a:ext cx="10159902" cy="272948"/>
            <a:chOff x="934016" y="3213199"/>
            <a:chExt cx="10159902" cy="272948"/>
          </a:xfrm>
        </p:grpSpPr>
        <p:cxnSp>
          <p:nvCxnSpPr>
            <p:cNvPr id="6" name="מחבר ישר 5">
              <a:extLst>
                <a:ext uri="{FF2B5EF4-FFF2-40B4-BE49-F238E27FC236}">
                  <a16:creationId xmlns:a16="http://schemas.microsoft.com/office/drawing/2014/main" id="{8F9E2F3C-CDD2-48AD-9818-F690AD03F0E1}"/>
                </a:ext>
              </a:extLst>
            </p:cNvPr>
            <p:cNvCxnSpPr>
              <a:cxnSpLocks/>
            </p:cNvCxnSpPr>
            <p:nvPr/>
          </p:nvCxnSpPr>
          <p:spPr>
            <a:xfrm>
              <a:off x="934016" y="3349592"/>
              <a:ext cx="10159902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" name="אליפסה 8">
              <a:extLst>
                <a:ext uri="{FF2B5EF4-FFF2-40B4-BE49-F238E27FC236}">
                  <a16:creationId xmlns:a16="http://schemas.microsoft.com/office/drawing/2014/main" id="{ED9C2380-30C6-493D-983A-7B93A966F575}"/>
                </a:ext>
              </a:extLst>
            </p:cNvPr>
            <p:cNvSpPr/>
            <p:nvPr/>
          </p:nvSpPr>
          <p:spPr>
            <a:xfrm>
              <a:off x="1386406" y="3213199"/>
              <a:ext cx="249889" cy="23505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אליפסה 17">
              <a:extLst>
                <a:ext uri="{FF2B5EF4-FFF2-40B4-BE49-F238E27FC236}">
                  <a16:creationId xmlns:a16="http://schemas.microsoft.com/office/drawing/2014/main" id="{9173D94F-AA9A-4214-AA41-8FD04B3E1F55}"/>
                </a:ext>
              </a:extLst>
            </p:cNvPr>
            <p:cNvSpPr/>
            <p:nvPr/>
          </p:nvSpPr>
          <p:spPr>
            <a:xfrm>
              <a:off x="2886343" y="3232066"/>
              <a:ext cx="249889" cy="23505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אליפסה 18">
              <a:extLst>
                <a:ext uri="{FF2B5EF4-FFF2-40B4-BE49-F238E27FC236}">
                  <a16:creationId xmlns:a16="http://schemas.microsoft.com/office/drawing/2014/main" id="{4063B20E-2375-40C5-AAF4-0742373FB5C4}"/>
                </a:ext>
              </a:extLst>
            </p:cNvPr>
            <p:cNvSpPr/>
            <p:nvPr/>
          </p:nvSpPr>
          <p:spPr>
            <a:xfrm>
              <a:off x="4386280" y="3232066"/>
              <a:ext cx="249889" cy="23505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אליפסה 19">
              <a:extLst>
                <a:ext uri="{FF2B5EF4-FFF2-40B4-BE49-F238E27FC236}">
                  <a16:creationId xmlns:a16="http://schemas.microsoft.com/office/drawing/2014/main" id="{D84C2621-4E17-42B5-87F0-CC63FD548D04}"/>
                </a:ext>
              </a:extLst>
            </p:cNvPr>
            <p:cNvSpPr/>
            <p:nvPr/>
          </p:nvSpPr>
          <p:spPr>
            <a:xfrm>
              <a:off x="5889022" y="3232066"/>
              <a:ext cx="249889" cy="23505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אליפסה 20">
              <a:extLst>
                <a:ext uri="{FF2B5EF4-FFF2-40B4-BE49-F238E27FC236}">
                  <a16:creationId xmlns:a16="http://schemas.microsoft.com/office/drawing/2014/main" id="{FDD94717-720F-432B-A97E-47304AA005C7}"/>
                </a:ext>
              </a:extLst>
            </p:cNvPr>
            <p:cNvSpPr/>
            <p:nvPr/>
          </p:nvSpPr>
          <p:spPr>
            <a:xfrm>
              <a:off x="7430888" y="3232066"/>
              <a:ext cx="249889" cy="23505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אליפסה 21">
              <a:extLst>
                <a:ext uri="{FF2B5EF4-FFF2-40B4-BE49-F238E27FC236}">
                  <a16:creationId xmlns:a16="http://schemas.microsoft.com/office/drawing/2014/main" id="{F658B408-716E-47F1-8257-4E7305D0DC64}"/>
                </a:ext>
              </a:extLst>
            </p:cNvPr>
            <p:cNvSpPr/>
            <p:nvPr/>
          </p:nvSpPr>
          <p:spPr>
            <a:xfrm>
              <a:off x="9017730" y="3232066"/>
              <a:ext cx="249889" cy="23505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אליפסה 22">
              <a:extLst>
                <a:ext uri="{FF2B5EF4-FFF2-40B4-BE49-F238E27FC236}">
                  <a16:creationId xmlns:a16="http://schemas.microsoft.com/office/drawing/2014/main" id="{EB774423-6D54-40CF-9B10-DFEFF6038AF9}"/>
                </a:ext>
              </a:extLst>
            </p:cNvPr>
            <p:cNvSpPr/>
            <p:nvPr/>
          </p:nvSpPr>
          <p:spPr>
            <a:xfrm>
              <a:off x="10551711" y="3232066"/>
              <a:ext cx="249889" cy="25408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3" name="תמונה 2" descr="סמן">
            <a:extLst>
              <a:ext uri="{FF2B5EF4-FFF2-40B4-BE49-F238E27FC236}">
                <a16:creationId xmlns:a16="http://schemas.microsoft.com/office/drawing/2014/main" id="{1CE0C601-6ECF-47B9-BC6C-EF82AA62486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4211547" y="2855058"/>
            <a:ext cx="591363" cy="591363"/>
          </a:xfrm>
          <a:prstGeom prst="rect">
            <a:avLst/>
          </a:prstGeom>
        </p:spPr>
      </p:pic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A368B6D2-5319-498D-B6DA-F8552DE743FF}"/>
              </a:ext>
            </a:extLst>
          </p:cNvPr>
          <p:cNvGrpSpPr/>
          <p:nvPr/>
        </p:nvGrpSpPr>
        <p:grpSpPr>
          <a:xfrm>
            <a:off x="5661700" y="2609709"/>
            <a:ext cx="5594281" cy="369637"/>
            <a:chOff x="5661700" y="2609709"/>
            <a:chExt cx="5594281" cy="369637"/>
          </a:xfrm>
        </p:grpSpPr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AA69E2A4-8C5B-4BAE-861D-43227CFAFB5D}"/>
                </a:ext>
              </a:extLst>
            </p:cNvPr>
            <p:cNvSpPr txBox="1"/>
            <p:nvPr/>
          </p:nvSpPr>
          <p:spPr>
            <a:xfrm>
              <a:off x="5661700" y="2610014"/>
              <a:ext cx="86859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March</a:t>
              </a:r>
              <a:endParaRPr lang="he-IL" dirty="0"/>
            </a:p>
          </p:txBody>
        </p:sp>
        <p:sp>
          <p:nvSpPr>
            <p:cNvPr id="25" name="תיבת טקסט 24">
              <a:extLst>
                <a:ext uri="{FF2B5EF4-FFF2-40B4-BE49-F238E27FC236}">
                  <a16:creationId xmlns:a16="http://schemas.microsoft.com/office/drawing/2014/main" id="{5F976B36-F4FC-48DE-B1F4-FEBE160FD92A}"/>
                </a:ext>
              </a:extLst>
            </p:cNvPr>
            <p:cNvSpPr txBox="1"/>
            <p:nvPr/>
          </p:nvSpPr>
          <p:spPr>
            <a:xfrm>
              <a:off x="6982296" y="2609872"/>
              <a:ext cx="145059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March - April</a:t>
              </a:r>
              <a:endParaRPr lang="he-IL" dirty="0"/>
            </a:p>
          </p:txBody>
        </p:sp>
        <p:sp>
          <p:nvSpPr>
            <p:cNvPr id="26" name="תיבת טקסט 25">
              <a:extLst>
                <a:ext uri="{FF2B5EF4-FFF2-40B4-BE49-F238E27FC236}">
                  <a16:creationId xmlns:a16="http://schemas.microsoft.com/office/drawing/2014/main" id="{7A0E818E-33DE-4E73-82D0-9308CA02650E}"/>
                </a:ext>
              </a:extLst>
            </p:cNvPr>
            <p:cNvSpPr txBox="1"/>
            <p:nvPr/>
          </p:nvSpPr>
          <p:spPr>
            <a:xfrm>
              <a:off x="8824275" y="2609872"/>
              <a:ext cx="685485" cy="36931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May</a:t>
              </a:r>
              <a:endParaRPr lang="he-IL" dirty="0"/>
            </a:p>
          </p:txBody>
        </p:sp>
        <p:sp>
          <p:nvSpPr>
            <p:cNvPr id="27" name="תיבת טקסט 26">
              <a:extLst>
                <a:ext uri="{FF2B5EF4-FFF2-40B4-BE49-F238E27FC236}">
                  <a16:creationId xmlns:a16="http://schemas.microsoft.com/office/drawing/2014/main" id="{7E69F5EA-AFFE-4E90-9111-BE617811D290}"/>
                </a:ext>
              </a:extLst>
            </p:cNvPr>
            <p:cNvSpPr txBox="1"/>
            <p:nvPr/>
          </p:nvSpPr>
          <p:spPr>
            <a:xfrm>
              <a:off x="10097329" y="2609709"/>
              <a:ext cx="1158652" cy="36931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June - July</a:t>
              </a:r>
              <a:endParaRPr lang="he-IL" dirty="0"/>
            </a:p>
          </p:txBody>
        </p:sp>
      </p:grpSp>
      <p:sp>
        <p:nvSpPr>
          <p:cNvPr id="29" name="כותרת 1">
            <a:extLst>
              <a:ext uri="{FF2B5EF4-FFF2-40B4-BE49-F238E27FC236}">
                <a16:creationId xmlns:a16="http://schemas.microsoft.com/office/drawing/2014/main" id="{AB9C3626-3EEF-42FB-BFC0-8D0FB0184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>
            <a:normAutofit/>
          </a:bodyPr>
          <a:lstStyle/>
          <a:p>
            <a:pPr rtl="0"/>
            <a:r>
              <a:rPr lang="en-US" sz="4000" b="1" dirty="0"/>
              <a:t>Future Work</a:t>
            </a:r>
            <a:endParaRPr lang="he-IL" sz="4000" b="1" dirty="0"/>
          </a:p>
        </p:txBody>
      </p:sp>
    </p:spTree>
    <p:extLst>
      <p:ext uri="{BB962C8B-B14F-4D97-AF65-F5344CB8AC3E}">
        <p14:creationId xmlns:p14="http://schemas.microsoft.com/office/powerpoint/2010/main" val="106515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7.40741E-7 L 0.12344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Image result for system on chip">
            <a:extLst>
              <a:ext uri="{FF2B5EF4-FFF2-40B4-BE49-F238E27FC236}">
                <a16:creationId xmlns:a16="http://schemas.microsoft.com/office/drawing/2014/main" id="{B444B9B4-E578-4C71-B6FA-58A18BAB8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" y="10"/>
            <a:ext cx="121919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A29FAE21-D146-4EAD-AF8D-B2B80C62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>
            <a:normAutofit/>
          </a:bodyPr>
          <a:lstStyle/>
          <a:p>
            <a:pPr rtl="0"/>
            <a:r>
              <a:rPr lang="en-US" sz="4000" b="1" dirty="0"/>
              <a:t>Outline</a:t>
            </a:r>
            <a:endParaRPr lang="he-IL" sz="4000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34" name="מציין מיקום תוכן 2">
            <a:extLst>
              <a:ext uri="{FF2B5EF4-FFF2-40B4-BE49-F238E27FC236}">
                <a16:creationId xmlns:a16="http://schemas.microsoft.com/office/drawing/2014/main" id="{B343EE65-E36B-4843-A24B-8FE03B43E5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306638"/>
          <a:ext cx="10515600" cy="3870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EA1749DD-4D2F-44F1-850B-A4E88B613728}"/>
              </a:ext>
            </a:extLst>
          </p:cNvPr>
          <p:cNvGrpSpPr/>
          <p:nvPr/>
        </p:nvGrpSpPr>
        <p:grpSpPr>
          <a:xfrm>
            <a:off x="934016" y="3213199"/>
            <a:ext cx="10159902" cy="272948"/>
            <a:chOff x="934016" y="3213199"/>
            <a:chExt cx="10159902" cy="272948"/>
          </a:xfrm>
        </p:grpSpPr>
        <p:cxnSp>
          <p:nvCxnSpPr>
            <p:cNvPr id="12" name="מחבר ישר 11">
              <a:extLst>
                <a:ext uri="{FF2B5EF4-FFF2-40B4-BE49-F238E27FC236}">
                  <a16:creationId xmlns:a16="http://schemas.microsoft.com/office/drawing/2014/main" id="{3CF6E92D-180C-45C9-BCD3-DDB01D2519CE}"/>
                </a:ext>
              </a:extLst>
            </p:cNvPr>
            <p:cNvCxnSpPr>
              <a:cxnSpLocks/>
            </p:cNvCxnSpPr>
            <p:nvPr/>
          </p:nvCxnSpPr>
          <p:spPr>
            <a:xfrm>
              <a:off x="934016" y="3349592"/>
              <a:ext cx="10159902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אליפסה 12">
              <a:extLst>
                <a:ext uri="{FF2B5EF4-FFF2-40B4-BE49-F238E27FC236}">
                  <a16:creationId xmlns:a16="http://schemas.microsoft.com/office/drawing/2014/main" id="{16501B83-E8AB-40C6-8D17-C1F23BE49FCA}"/>
                </a:ext>
              </a:extLst>
            </p:cNvPr>
            <p:cNvSpPr/>
            <p:nvPr/>
          </p:nvSpPr>
          <p:spPr>
            <a:xfrm>
              <a:off x="1386406" y="3213199"/>
              <a:ext cx="249889" cy="23505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אליפסה 13">
              <a:extLst>
                <a:ext uri="{FF2B5EF4-FFF2-40B4-BE49-F238E27FC236}">
                  <a16:creationId xmlns:a16="http://schemas.microsoft.com/office/drawing/2014/main" id="{3E20B38C-67F5-4800-B4D4-7CC59B5C79F4}"/>
                </a:ext>
              </a:extLst>
            </p:cNvPr>
            <p:cNvSpPr/>
            <p:nvPr/>
          </p:nvSpPr>
          <p:spPr>
            <a:xfrm>
              <a:off x="2886343" y="3232066"/>
              <a:ext cx="249889" cy="23505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אליפסה 14">
              <a:extLst>
                <a:ext uri="{FF2B5EF4-FFF2-40B4-BE49-F238E27FC236}">
                  <a16:creationId xmlns:a16="http://schemas.microsoft.com/office/drawing/2014/main" id="{874B9ED1-4676-483A-ADAF-4F99595E1336}"/>
                </a:ext>
              </a:extLst>
            </p:cNvPr>
            <p:cNvSpPr/>
            <p:nvPr/>
          </p:nvSpPr>
          <p:spPr>
            <a:xfrm>
              <a:off x="4386280" y="3232066"/>
              <a:ext cx="249889" cy="23505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אליפסה 15">
              <a:extLst>
                <a:ext uri="{FF2B5EF4-FFF2-40B4-BE49-F238E27FC236}">
                  <a16:creationId xmlns:a16="http://schemas.microsoft.com/office/drawing/2014/main" id="{614AB86A-BAD9-40A3-B7F4-01BF8668B341}"/>
                </a:ext>
              </a:extLst>
            </p:cNvPr>
            <p:cNvSpPr/>
            <p:nvPr/>
          </p:nvSpPr>
          <p:spPr>
            <a:xfrm>
              <a:off x="5889022" y="3232066"/>
              <a:ext cx="249889" cy="23505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D446B59A-5A26-4A18-B8B4-EF942BFB43CC}"/>
                </a:ext>
              </a:extLst>
            </p:cNvPr>
            <p:cNvSpPr/>
            <p:nvPr/>
          </p:nvSpPr>
          <p:spPr>
            <a:xfrm>
              <a:off x="7430888" y="3232066"/>
              <a:ext cx="249889" cy="23505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אליפסה 17">
              <a:extLst>
                <a:ext uri="{FF2B5EF4-FFF2-40B4-BE49-F238E27FC236}">
                  <a16:creationId xmlns:a16="http://schemas.microsoft.com/office/drawing/2014/main" id="{DFD42786-0502-40AD-BEB5-1FB3BD4A4D08}"/>
                </a:ext>
              </a:extLst>
            </p:cNvPr>
            <p:cNvSpPr/>
            <p:nvPr/>
          </p:nvSpPr>
          <p:spPr>
            <a:xfrm>
              <a:off x="9017730" y="3232066"/>
              <a:ext cx="249889" cy="23505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אליפסה 18">
              <a:extLst>
                <a:ext uri="{FF2B5EF4-FFF2-40B4-BE49-F238E27FC236}">
                  <a16:creationId xmlns:a16="http://schemas.microsoft.com/office/drawing/2014/main" id="{6F9CD1FF-9DAE-4F9B-8EB6-AA255FDAC945}"/>
                </a:ext>
              </a:extLst>
            </p:cNvPr>
            <p:cNvSpPr/>
            <p:nvPr/>
          </p:nvSpPr>
          <p:spPr>
            <a:xfrm>
              <a:off x="10551711" y="3232066"/>
              <a:ext cx="249889" cy="25408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20" name="תמונה 2" descr="סמן">
            <a:extLst>
              <a:ext uri="{FF2B5EF4-FFF2-40B4-BE49-F238E27FC236}">
                <a16:creationId xmlns:a16="http://schemas.microsoft.com/office/drawing/2014/main" id="{B762DA19-899B-40C2-98C1-6F42C977615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215668" y="2806576"/>
            <a:ext cx="591363" cy="5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49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Image result for system on chip">
            <a:extLst>
              <a:ext uri="{FF2B5EF4-FFF2-40B4-BE49-F238E27FC236}">
                <a16:creationId xmlns:a16="http://schemas.microsoft.com/office/drawing/2014/main" id="{B444B9B4-E578-4C71-B6FA-58A18BAB8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" y="10"/>
            <a:ext cx="121919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A29FAE21-D146-4EAD-AF8D-B2B80C62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>
            <a:normAutofit/>
          </a:bodyPr>
          <a:lstStyle/>
          <a:p>
            <a:pPr rtl="0"/>
            <a:r>
              <a:rPr lang="en-US" sz="4000" b="1" dirty="0"/>
              <a:t>Background</a:t>
            </a:r>
            <a:endParaRPr lang="he-IL" sz="4000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A1C550C-2D5B-4089-B2BA-F7AD0A49D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3268"/>
            <a:ext cx="10515600" cy="3870699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dirty="0"/>
              <a:t>The technology has reached almost every</a:t>
            </a:r>
          </a:p>
          <a:p>
            <a:pPr marL="0" indent="0" algn="l" rtl="0">
              <a:buNone/>
            </a:pPr>
            <a:r>
              <a:rPr lang="en-US" dirty="0"/>
              <a:t>aspects of our life</a:t>
            </a:r>
          </a:p>
          <a:p>
            <a:pPr marL="0" indent="0" algn="l" rtl="0">
              <a:buNone/>
            </a:pPr>
            <a:r>
              <a:rPr lang="en-US" sz="100" dirty="0"/>
              <a:t> </a:t>
            </a:r>
          </a:p>
          <a:p>
            <a:pPr algn="l" rtl="0"/>
            <a:r>
              <a:rPr lang="en-US" dirty="0"/>
              <a:t>Health - Bionic body parts</a:t>
            </a:r>
          </a:p>
          <a:p>
            <a:pPr algn="l" rtl="0"/>
            <a:r>
              <a:rPr lang="en-US" dirty="0"/>
              <a:t>Transportation – Autonomous cars</a:t>
            </a:r>
          </a:p>
          <a:p>
            <a:pPr algn="l" rtl="0"/>
            <a:r>
              <a:rPr lang="en-US" dirty="0"/>
              <a:t>Security – cameras &amp; security systems</a:t>
            </a:r>
          </a:p>
          <a:p>
            <a:pPr algn="l" rtl="0"/>
            <a:r>
              <a:rPr lang="en-US" dirty="0"/>
              <a:t>IoT’s </a:t>
            </a:r>
          </a:p>
          <a:p>
            <a:pPr marL="0" indent="0" algn="l" rtl="0">
              <a:buNone/>
            </a:pPr>
            <a:r>
              <a:rPr lang="en-US" sz="100" dirty="0"/>
              <a:t> 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The dependency on those technologies</a:t>
            </a:r>
          </a:p>
          <a:p>
            <a:pPr marL="0" indent="0" algn="l" rtl="0">
              <a:buNone/>
            </a:pPr>
            <a:r>
              <a:rPr lang="en-US" dirty="0"/>
              <a:t> binds us to find a reliable protection</a:t>
            </a:r>
          </a:p>
          <a:p>
            <a:pPr marL="0" indent="0" algn="l" rtl="0">
              <a:buNone/>
            </a:pPr>
            <a:endParaRPr lang="he-IL" dirty="0"/>
          </a:p>
        </p:txBody>
      </p:sp>
      <p:pic>
        <p:nvPicPr>
          <p:cNvPr id="26" name="תמונה 25">
            <a:extLst>
              <a:ext uri="{FF2B5EF4-FFF2-40B4-BE49-F238E27FC236}">
                <a16:creationId xmlns:a16="http://schemas.microsoft.com/office/drawing/2014/main" id="{7452686C-F036-4DFF-B432-FC3916C39F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7" r="15208" b="2"/>
          <a:stretch/>
        </p:blipFill>
        <p:spPr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</p:spPr>
      </p:pic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4D9A009E-2F17-4C9B-B646-5136CE535C0F}"/>
              </a:ext>
            </a:extLst>
          </p:cNvPr>
          <p:cNvGrpSpPr/>
          <p:nvPr/>
        </p:nvGrpSpPr>
        <p:grpSpPr>
          <a:xfrm>
            <a:off x="5868831" y="305025"/>
            <a:ext cx="1917094" cy="1898689"/>
            <a:chOff x="5868831" y="305025"/>
            <a:chExt cx="1917094" cy="1898689"/>
          </a:xfrm>
        </p:grpSpPr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296C2B79-48AB-4354-ACF3-E8717CC704C9}"/>
                </a:ext>
              </a:extLst>
            </p:cNvPr>
            <p:cNvSpPr/>
            <p:nvPr/>
          </p:nvSpPr>
          <p:spPr>
            <a:xfrm>
              <a:off x="5868831" y="305025"/>
              <a:ext cx="1917094" cy="189868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7" name="תמונה 26">
              <a:extLst>
                <a:ext uri="{FF2B5EF4-FFF2-40B4-BE49-F238E27FC236}">
                  <a16:creationId xmlns:a16="http://schemas.microsoft.com/office/drawing/2014/main" id="{D3AC3050-23AA-43AC-A19C-256A4AD2BB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981558" y="408549"/>
              <a:ext cx="1691640" cy="1691640"/>
            </a:xfrm>
            <a:custGeom>
              <a:avLst/>
              <a:gdLst/>
              <a:ahLst/>
              <a:cxnLst/>
              <a:rect l="l" t="t" r="r" b="b"/>
              <a:pathLst>
                <a:path w="1956816" h="1956816">
                  <a:moveTo>
                    <a:pt x="978408" y="0"/>
                  </a:moveTo>
                  <a:cubicBezTo>
                    <a:pt x="1518768" y="0"/>
                    <a:pt x="1956816" y="438048"/>
                    <a:pt x="1956816" y="978408"/>
                  </a:cubicBezTo>
                  <a:cubicBezTo>
                    <a:pt x="1956816" y="1518768"/>
                    <a:pt x="1518768" y="1956816"/>
                    <a:pt x="978408" y="1956816"/>
                  </a:cubicBezTo>
                  <a:cubicBezTo>
                    <a:pt x="438048" y="1956816"/>
                    <a:pt x="0" y="1518768"/>
                    <a:pt x="0" y="978408"/>
                  </a:cubicBezTo>
                  <a:cubicBezTo>
                    <a:pt x="0" y="438048"/>
                    <a:pt x="438048" y="0"/>
                    <a:pt x="978408" y="0"/>
                  </a:cubicBezTo>
                  <a:close/>
                </a:path>
              </a:pathLst>
            </a:custGeom>
          </p:spPr>
        </p:pic>
      </p:grpSp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24ECA47E-D087-4F8C-A69D-0CC1650D11C6}"/>
              </a:ext>
            </a:extLst>
          </p:cNvPr>
          <p:cNvGrpSpPr/>
          <p:nvPr/>
        </p:nvGrpSpPr>
        <p:grpSpPr>
          <a:xfrm>
            <a:off x="6373106" y="2511364"/>
            <a:ext cx="3049495" cy="3083026"/>
            <a:chOff x="6373106" y="2511364"/>
            <a:chExt cx="3049495" cy="3083026"/>
          </a:xfrm>
        </p:grpSpPr>
        <p:sp>
          <p:nvSpPr>
            <p:cNvPr id="3" name="אליפסה 2">
              <a:extLst>
                <a:ext uri="{FF2B5EF4-FFF2-40B4-BE49-F238E27FC236}">
                  <a16:creationId xmlns:a16="http://schemas.microsoft.com/office/drawing/2014/main" id="{5F72C569-256D-4032-96EB-3471C099D7C5}"/>
                </a:ext>
              </a:extLst>
            </p:cNvPr>
            <p:cNvSpPr/>
            <p:nvPr/>
          </p:nvSpPr>
          <p:spPr>
            <a:xfrm>
              <a:off x="6373106" y="2511364"/>
              <a:ext cx="3049495" cy="308302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8" name="תמונה 27">
              <a:extLst>
                <a:ext uri="{FF2B5EF4-FFF2-40B4-BE49-F238E27FC236}">
                  <a16:creationId xmlns:a16="http://schemas.microsoft.com/office/drawing/2014/main" id="{A8AD0EA3-6B44-4056-8212-85BF8F62F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31271" y="2681277"/>
              <a:ext cx="2743200" cy="2743200"/>
            </a:xfrm>
            <a:custGeom>
              <a:avLst/>
              <a:gdLst/>
              <a:ahLst/>
              <a:cxnLst/>
              <a:rect l="l" t="t" r="r" b="b"/>
              <a:pathLst>
                <a:path w="2834640" h="2834640">
                  <a:moveTo>
                    <a:pt x="1417320" y="0"/>
                  </a:moveTo>
                  <a:cubicBezTo>
                    <a:pt x="2200084" y="0"/>
                    <a:pt x="2834640" y="634556"/>
                    <a:pt x="2834640" y="1417320"/>
                  </a:cubicBezTo>
                  <a:cubicBezTo>
                    <a:pt x="2834640" y="2200084"/>
                    <a:pt x="2200084" y="2834640"/>
                    <a:pt x="1417320" y="2834640"/>
                  </a:cubicBezTo>
                  <a:cubicBezTo>
                    <a:pt x="634556" y="2834640"/>
                    <a:pt x="0" y="2200084"/>
                    <a:pt x="0" y="1417320"/>
                  </a:cubicBezTo>
                  <a:cubicBezTo>
                    <a:pt x="0" y="634556"/>
                    <a:pt x="634556" y="0"/>
                    <a:pt x="1417320" y="0"/>
                  </a:cubicBezTo>
                  <a:close/>
                </a:path>
              </a:pathLst>
            </a:custGeom>
          </p:spPr>
        </p:pic>
      </p:grpSp>
      <p:pic>
        <p:nvPicPr>
          <p:cNvPr id="29" name="תמונה 28" descr="תמונה שמכילה אדם, מכונית, צילום, חזית&#10;&#10;התיאור נוצר באופן אוטומטי">
            <a:extLst>
              <a:ext uri="{FF2B5EF4-FFF2-40B4-BE49-F238E27FC236}">
                <a16:creationId xmlns:a16="http://schemas.microsoft.com/office/drawing/2014/main" id="{D9461B3C-DA0C-41ED-BA9A-78AF3253C47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4" r="2808" b="-2"/>
          <a:stretch/>
        </p:blipFill>
        <p:spPr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30311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565B0A66-A9A5-42C9-BC14-2D1A9F21C142}"/>
              </a:ext>
            </a:extLst>
          </p:cNvPr>
          <p:cNvSpPr/>
          <p:nvPr/>
        </p:nvSpPr>
        <p:spPr>
          <a:xfrm>
            <a:off x="3435658" y="3204838"/>
            <a:ext cx="5353235" cy="13760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" name="Picture 8" descr="Image result for system on chip">
            <a:extLst>
              <a:ext uri="{FF2B5EF4-FFF2-40B4-BE49-F238E27FC236}">
                <a16:creationId xmlns:a16="http://schemas.microsoft.com/office/drawing/2014/main" id="{B444B9B4-E578-4C71-B6FA-58A18BAB8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" y="10"/>
            <a:ext cx="121919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A29FAE21-D146-4EAD-AF8D-B2B80C62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>
            <a:normAutofit/>
          </a:bodyPr>
          <a:lstStyle/>
          <a:p>
            <a:pPr rtl="0"/>
            <a:r>
              <a:rPr lang="en-US" sz="4000" b="1" dirty="0"/>
              <a:t>Background</a:t>
            </a:r>
            <a:endParaRPr lang="he-IL" sz="4000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ציין מיקום תוכן 3">
                <a:extLst>
                  <a:ext uri="{FF2B5EF4-FFF2-40B4-BE49-F238E27FC236}">
                    <a16:creationId xmlns:a16="http://schemas.microsoft.com/office/drawing/2014/main" id="{2A1C550C-2D5B-4089-B2BA-F7AD0A49DC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24798"/>
                <a:ext cx="10515600" cy="387069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l" rtl="0">
                  <a:buNone/>
                </a:pPr>
                <a:r>
                  <a:rPr lang="en-US" b="1" dirty="0"/>
                  <a:t>Embedded systems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microcontroller-based system with a dedicated function</a:t>
                </a:r>
                <a:endParaRPr lang="en-US" b="1" dirty="0"/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r>
                  <a:rPr lang="en-US" b="1" dirty="0"/>
                  <a:t>Problem Formulation</a:t>
                </a:r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Most of the system’s modules are reliable and secure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Insider attacker can inject </a:t>
                </a:r>
                <a:r>
                  <a:rPr lang="en-US" b="1" i="1" dirty="0"/>
                  <a:t>faults </a:t>
                </a:r>
                <a:r>
                  <a:rPr lang="en-US" dirty="0"/>
                  <a:t>and cause an </a:t>
                </a:r>
                <a:r>
                  <a:rPr lang="en-US" b="1" i="1" dirty="0"/>
                  <a:t>error – </a:t>
                </a:r>
                <a:r>
                  <a:rPr lang="en-US" dirty="0"/>
                  <a:t>an</a:t>
                </a:r>
                <a:r>
                  <a:rPr lang="en-US" b="1" i="1" dirty="0"/>
                  <a:t> </a:t>
                </a:r>
                <a:r>
                  <a:rPr lang="en-US" dirty="0"/>
                  <a:t>arbitrary number of bits flip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(a faulty instruction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</a:p>
              <a:p>
                <a:pPr marL="0" indent="0" algn="l" rtl="0">
                  <a:buNone/>
                </a:pPr>
                <a:endParaRPr lang="en-US" b="1" dirty="0"/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4" name="מציין מיקום תוכן 3">
                <a:extLst>
                  <a:ext uri="{FF2B5EF4-FFF2-40B4-BE49-F238E27FC236}">
                    <a16:creationId xmlns:a16="http://schemas.microsoft.com/office/drawing/2014/main" id="{2A1C550C-2D5B-4089-B2BA-F7AD0A49DC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24798"/>
                <a:ext cx="10515600" cy="3870699"/>
              </a:xfrm>
              <a:blipFill>
                <a:blip r:embed="rId3"/>
                <a:stretch>
                  <a:fillRect l="-1043" t="-3150" r="-870" b="-330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3">
            <a:extLst>
              <a:ext uri="{FF2B5EF4-FFF2-40B4-BE49-F238E27FC236}">
                <a16:creationId xmlns:a16="http://schemas.microsoft.com/office/drawing/2014/main" id="{A6DD2CE6-C143-487A-9B82-BA64C1DE959D}"/>
              </a:ext>
            </a:extLst>
          </p:cNvPr>
          <p:cNvGrpSpPr/>
          <p:nvPr/>
        </p:nvGrpSpPr>
        <p:grpSpPr>
          <a:xfrm>
            <a:off x="3541722" y="3163170"/>
            <a:ext cx="5108556" cy="1345496"/>
            <a:chOff x="3492806" y="1982332"/>
            <a:chExt cx="5108556" cy="1345496"/>
          </a:xfrm>
        </p:grpSpPr>
        <p:grpSp>
          <p:nvGrpSpPr>
            <p:cNvPr id="53" name="Group 4">
              <a:extLst>
                <a:ext uri="{FF2B5EF4-FFF2-40B4-BE49-F238E27FC236}">
                  <a16:creationId xmlns:a16="http://schemas.microsoft.com/office/drawing/2014/main" id="{7D6AA37D-059A-475B-9A29-0EDBA44166C8}"/>
                </a:ext>
              </a:extLst>
            </p:cNvPr>
            <p:cNvGrpSpPr/>
            <p:nvPr/>
          </p:nvGrpSpPr>
          <p:grpSpPr>
            <a:xfrm>
              <a:off x="3590637" y="1982332"/>
              <a:ext cx="5010725" cy="1270442"/>
              <a:chOff x="3523107" y="1791206"/>
              <a:chExt cx="5010725" cy="1270442"/>
            </a:xfrm>
          </p:grpSpPr>
          <p:sp>
            <p:nvSpPr>
              <p:cNvPr id="55" name="מלבן: פינות מעוגלות 7">
                <a:extLst>
                  <a:ext uri="{FF2B5EF4-FFF2-40B4-BE49-F238E27FC236}">
                    <a16:creationId xmlns:a16="http://schemas.microsoft.com/office/drawing/2014/main" id="{CCC38450-4ECB-4DD9-B811-CF5389D3303C}"/>
                  </a:ext>
                </a:extLst>
              </p:cNvPr>
              <p:cNvSpPr/>
              <p:nvPr/>
            </p:nvSpPr>
            <p:spPr>
              <a:xfrm>
                <a:off x="6474373" y="2057552"/>
                <a:ext cx="2059459" cy="1004096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endPara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מלבן 9">
                <a:extLst>
                  <a:ext uri="{FF2B5EF4-FFF2-40B4-BE49-F238E27FC236}">
                    <a16:creationId xmlns:a16="http://schemas.microsoft.com/office/drawing/2014/main" id="{86113EEB-5D03-4507-8FD8-B72E1A9F5985}"/>
                  </a:ext>
                </a:extLst>
              </p:cNvPr>
              <p:cNvSpPr/>
              <p:nvPr/>
            </p:nvSpPr>
            <p:spPr>
              <a:xfrm>
                <a:off x="6586756" y="2625064"/>
                <a:ext cx="731520" cy="21830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RAM</a:t>
                </a:r>
              </a:p>
            </p:txBody>
          </p:sp>
          <p:cxnSp>
            <p:nvCxnSpPr>
              <p:cNvPr id="57" name="מחבר חץ ישר 10">
                <a:extLst>
                  <a:ext uri="{FF2B5EF4-FFF2-40B4-BE49-F238E27FC236}">
                    <a16:creationId xmlns:a16="http://schemas.microsoft.com/office/drawing/2014/main" id="{10158501-7318-495B-9E44-518B57CBA03C}"/>
                  </a:ext>
                </a:extLst>
              </p:cNvPr>
              <p:cNvCxnSpPr/>
              <p:nvPr/>
            </p:nvCxnSpPr>
            <p:spPr>
              <a:xfrm>
                <a:off x="7315329" y="2625064"/>
                <a:ext cx="374601" cy="2"/>
              </a:xfrm>
              <a:prstGeom prst="straightConnector1">
                <a:avLst/>
              </a:prstGeom>
              <a:ln w="28575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מלבן 57">
                <a:extLst>
                  <a:ext uri="{FF2B5EF4-FFF2-40B4-BE49-F238E27FC236}">
                    <a16:creationId xmlns:a16="http://schemas.microsoft.com/office/drawing/2014/main" id="{5D58D8D3-94A1-436B-AF5E-D9BBC6DFC3E9}"/>
                  </a:ext>
                </a:extLst>
              </p:cNvPr>
              <p:cNvSpPr/>
              <p:nvPr/>
            </p:nvSpPr>
            <p:spPr>
              <a:xfrm>
                <a:off x="7684036" y="2406762"/>
                <a:ext cx="737414" cy="43660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Processor</a:t>
                </a:r>
              </a:p>
            </p:txBody>
          </p:sp>
          <p:pic>
            <p:nvPicPr>
              <p:cNvPr id="59" name="Picture 2" descr="תוצאת תמונה עבור computer programming">
                <a:extLst>
                  <a:ext uri="{FF2B5EF4-FFF2-40B4-BE49-F238E27FC236}">
                    <a16:creationId xmlns:a16="http://schemas.microsoft.com/office/drawing/2014/main" id="{DC9389FF-5534-48F4-9D68-E11FEA18B4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1612" b="75458" l="18763" r="82474">
                            <a14:foregroundMark x1="19381" y1="46154" x2="19381" y2="46154"/>
                            <a14:foregroundMark x1="43918" y1="76190" x2="43918" y2="76190"/>
                            <a14:foregroundMark x1="80206" y1="28571" x2="80206" y2="28571"/>
                            <a14:foregroundMark x1="68866" y1="22344" x2="68866" y2="22344"/>
                            <a14:foregroundMark x1="75876" y1="21978" x2="75876" y2="21978"/>
                            <a14:foregroundMark x1="37526" y1="75824" x2="37526" y2="75824"/>
                            <a14:foregroundMark x1="82474" y1="29670" x2="82474" y2="2967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925" t="18676" r="15357" b="18111"/>
              <a:stretch/>
            </p:blipFill>
            <p:spPr bwMode="auto">
              <a:xfrm>
                <a:off x="3523107" y="2199502"/>
                <a:ext cx="1388060" cy="718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מלבן 9">
                <a:extLst>
                  <a:ext uri="{FF2B5EF4-FFF2-40B4-BE49-F238E27FC236}">
                    <a16:creationId xmlns:a16="http://schemas.microsoft.com/office/drawing/2014/main" id="{B7AE2B84-3409-43A9-B4DF-9FCBCA40944F}"/>
                  </a:ext>
                </a:extLst>
              </p:cNvPr>
              <p:cNvSpPr/>
              <p:nvPr/>
            </p:nvSpPr>
            <p:spPr>
              <a:xfrm>
                <a:off x="5320902" y="2406761"/>
                <a:ext cx="731520" cy="43660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Compiler</a:t>
                </a:r>
              </a:p>
            </p:txBody>
          </p:sp>
          <p:cxnSp>
            <p:nvCxnSpPr>
              <p:cNvPr id="61" name="מחבר חץ ישר 10">
                <a:extLst>
                  <a:ext uri="{FF2B5EF4-FFF2-40B4-BE49-F238E27FC236}">
                    <a16:creationId xmlns:a16="http://schemas.microsoft.com/office/drawing/2014/main" id="{088C65E0-32EB-4446-A5EA-66A445A68A44}"/>
                  </a:ext>
                </a:extLst>
              </p:cNvPr>
              <p:cNvCxnSpPr/>
              <p:nvPr/>
            </p:nvCxnSpPr>
            <p:spPr>
              <a:xfrm flipV="1">
                <a:off x="4925615" y="2625064"/>
                <a:ext cx="371654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מחבר חץ ישר 10">
                <a:extLst>
                  <a:ext uri="{FF2B5EF4-FFF2-40B4-BE49-F238E27FC236}">
                    <a16:creationId xmlns:a16="http://schemas.microsoft.com/office/drawing/2014/main" id="{E7020972-CB0B-4E97-A835-51D24E9DD4AB}"/>
                  </a:ext>
                </a:extLst>
              </p:cNvPr>
              <p:cNvCxnSpPr/>
              <p:nvPr/>
            </p:nvCxnSpPr>
            <p:spPr>
              <a:xfrm flipV="1">
                <a:off x="6049778" y="2625064"/>
                <a:ext cx="424595" cy="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14">
                <a:extLst>
                  <a:ext uri="{FF2B5EF4-FFF2-40B4-BE49-F238E27FC236}">
                    <a16:creationId xmlns:a16="http://schemas.microsoft.com/office/drawing/2014/main" id="{34BEE782-F516-42E4-93CD-0948DF102F0A}"/>
                  </a:ext>
                </a:extLst>
              </p:cNvPr>
              <p:cNvSpPr txBox="1"/>
              <p:nvPr/>
            </p:nvSpPr>
            <p:spPr>
              <a:xfrm>
                <a:off x="7168391" y="1791206"/>
                <a:ext cx="671421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sz="1400" dirty="0">
                    <a:solidFill>
                      <a:schemeClr val="bg1"/>
                    </a:solidFill>
                  </a:rPr>
                  <a:t>Device</a:t>
                </a:r>
                <a:endParaRPr lang="he-IL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4" name="TextBox 5">
              <a:extLst>
                <a:ext uri="{FF2B5EF4-FFF2-40B4-BE49-F238E27FC236}">
                  <a16:creationId xmlns:a16="http://schemas.microsoft.com/office/drawing/2014/main" id="{BB31D189-3A51-45CD-8549-F318BC7C5078}"/>
                </a:ext>
              </a:extLst>
            </p:cNvPr>
            <p:cNvSpPr txBox="1"/>
            <p:nvPr/>
          </p:nvSpPr>
          <p:spPr>
            <a:xfrm>
              <a:off x="3492806" y="3020051"/>
              <a:ext cx="1133645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programmer</a:t>
              </a:r>
              <a:endParaRPr lang="he-IL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מלבן 9">
            <a:extLst>
              <a:ext uri="{FF2B5EF4-FFF2-40B4-BE49-F238E27FC236}">
                <a16:creationId xmlns:a16="http://schemas.microsoft.com/office/drawing/2014/main" id="{608FAC45-5E6E-42BC-A661-2CD3D3CCAD26}"/>
              </a:ext>
            </a:extLst>
          </p:cNvPr>
          <p:cNvSpPr/>
          <p:nvPr/>
        </p:nvSpPr>
        <p:spPr>
          <a:xfrm>
            <a:off x="6703202" y="3778724"/>
            <a:ext cx="731520" cy="2183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>
              <a:lnSpc>
                <a:spcPct val="107000"/>
              </a:lnSpc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ROM</a:t>
            </a:r>
          </a:p>
        </p:txBody>
      </p:sp>
      <p:sp>
        <p:nvSpPr>
          <p:cNvPr id="52" name="TextBox 19">
            <a:extLst>
              <a:ext uri="{FF2B5EF4-FFF2-40B4-BE49-F238E27FC236}">
                <a16:creationId xmlns:a16="http://schemas.microsoft.com/office/drawing/2014/main" id="{66BF9327-F2F3-4D50-BB73-411AA3B5494C}"/>
              </a:ext>
            </a:extLst>
          </p:cNvPr>
          <p:cNvSpPr txBox="1"/>
          <p:nvPr/>
        </p:nvSpPr>
        <p:spPr>
          <a:xfrm>
            <a:off x="6695519" y="3533804"/>
            <a:ext cx="87260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Memory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0" name="Lightning Bolt 18">
            <a:extLst>
              <a:ext uri="{FF2B5EF4-FFF2-40B4-BE49-F238E27FC236}">
                <a16:creationId xmlns:a16="http://schemas.microsoft.com/office/drawing/2014/main" id="{DB5CE2D9-3979-49BB-B4A0-259A37381008}"/>
              </a:ext>
            </a:extLst>
          </p:cNvPr>
          <p:cNvSpPr/>
          <p:nvPr/>
        </p:nvSpPr>
        <p:spPr>
          <a:xfrm rot="16393103" flipV="1">
            <a:off x="7486201" y="3898652"/>
            <a:ext cx="496650" cy="872872"/>
          </a:xfrm>
          <a:prstGeom prst="lightningBol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5412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Image result for system on chip">
            <a:extLst>
              <a:ext uri="{FF2B5EF4-FFF2-40B4-BE49-F238E27FC236}">
                <a16:creationId xmlns:a16="http://schemas.microsoft.com/office/drawing/2014/main" id="{B444B9B4-E578-4C71-B6FA-58A18BAB8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" y="10"/>
            <a:ext cx="121919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A29FAE21-D146-4EAD-AF8D-B2B80C62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>
            <a:normAutofit/>
          </a:bodyPr>
          <a:lstStyle/>
          <a:p>
            <a:pPr rtl="0"/>
            <a:r>
              <a:rPr lang="en-US" sz="4000" b="1" dirty="0"/>
              <a:t>Outline</a:t>
            </a:r>
            <a:endParaRPr lang="he-IL" sz="4000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34" name="מציין מיקום תוכן 2">
            <a:extLst>
              <a:ext uri="{FF2B5EF4-FFF2-40B4-BE49-F238E27FC236}">
                <a16:creationId xmlns:a16="http://schemas.microsoft.com/office/drawing/2014/main" id="{B343EE65-E36B-4843-A24B-8FE03B43E5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306638"/>
          <a:ext cx="10515600" cy="3870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EA1749DD-4D2F-44F1-850B-A4E88B613728}"/>
              </a:ext>
            </a:extLst>
          </p:cNvPr>
          <p:cNvGrpSpPr/>
          <p:nvPr/>
        </p:nvGrpSpPr>
        <p:grpSpPr>
          <a:xfrm>
            <a:off x="934016" y="3213199"/>
            <a:ext cx="10159902" cy="272948"/>
            <a:chOff x="934016" y="3213199"/>
            <a:chExt cx="10159902" cy="272948"/>
          </a:xfrm>
        </p:grpSpPr>
        <p:cxnSp>
          <p:nvCxnSpPr>
            <p:cNvPr id="12" name="מחבר ישר 11">
              <a:extLst>
                <a:ext uri="{FF2B5EF4-FFF2-40B4-BE49-F238E27FC236}">
                  <a16:creationId xmlns:a16="http://schemas.microsoft.com/office/drawing/2014/main" id="{3CF6E92D-180C-45C9-BCD3-DDB01D2519CE}"/>
                </a:ext>
              </a:extLst>
            </p:cNvPr>
            <p:cNvCxnSpPr>
              <a:cxnSpLocks/>
            </p:cNvCxnSpPr>
            <p:nvPr/>
          </p:nvCxnSpPr>
          <p:spPr>
            <a:xfrm>
              <a:off x="934016" y="3349592"/>
              <a:ext cx="10159902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אליפסה 12">
              <a:extLst>
                <a:ext uri="{FF2B5EF4-FFF2-40B4-BE49-F238E27FC236}">
                  <a16:creationId xmlns:a16="http://schemas.microsoft.com/office/drawing/2014/main" id="{16501B83-E8AB-40C6-8D17-C1F23BE49FCA}"/>
                </a:ext>
              </a:extLst>
            </p:cNvPr>
            <p:cNvSpPr/>
            <p:nvPr/>
          </p:nvSpPr>
          <p:spPr>
            <a:xfrm>
              <a:off x="1386406" y="3213199"/>
              <a:ext cx="249889" cy="23505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אליפסה 13">
              <a:extLst>
                <a:ext uri="{FF2B5EF4-FFF2-40B4-BE49-F238E27FC236}">
                  <a16:creationId xmlns:a16="http://schemas.microsoft.com/office/drawing/2014/main" id="{3E20B38C-67F5-4800-B4D4-7CC59B5C79F4}"/>
                </a:ext>
              </a:extLst>
            </p:cNvPr>
            <p:cNvSpPr/>
            <p:nvPr/>
          </p:nvSpPr>
          <p:spPr>
            <a:xfrm>
              <a:off x="2886343" y="3232066"/>
              <a:ext cx="249889" cy="23505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אליפסה 14">
              <a:extLst>
                <a:ext uri="{FF2B5EF4-FFF2-40B4-BE49-F238E27FC236}">
                  <a16:creationId xmlns:a16="http://schemas.microsoft.com/office/drawing/2014/main" id="{874B9ED1-4676-483A-ADAF-4F99595E1336}"/>
                </a:ext>
              </a:extLst>
            </p:cNvPr>
            <p:cNvSpPr/>
            <p:nvPr/>
          </p:nvSpPr>
          <p:spPr>
            <a:xfrm>
              <a:off x="4386280" y="3232066"/>
              <a:ext cx="249889" cy="23505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אליפסה 15">
              <a:extLst>
                <a:ext uri="{FF2B5EF4-FFF2-40B4-BE49-F238E27FC236}">
                  <a16:creationId xmlns:a16="http://schemas.microsoft.com/office/drawing/2014/main" id="{614AB86A-BAD9-40A3-B7F4-01BF8668B341}"/>
                </a:ext>
              </a:extLst>
            </p:cNvPr>
            <p:cNvSpPr/>
            <p:nvPr/>
          </p:nvSpPr>
          <p:spPr>
            <a:xfrm>
              <a:off x="5889022" y="3232066"/>
              <a:ext cx="249889" cy="23505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D446B59A-5A26-4A18-B8B4-EF942BFB43CC}"/>
                </a:ext>
              </a:extLst>
            </p:cNvPr>
            <p:cNvSpPr/>
            <p:nvPr/>
          </p:nvSpPr>
          <p:spPr>
            <a:xfrm>
              <a:off x="7430888" y="3232066"/>
              <a:ext cx="249889" cy="23505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אליפסה 17">
              <a:extLst>
                <a:ext uri="{FF2B5EF4-FFF2-40B4-BE49-F238E27FC236}">
                  <a16:creationId xmlns:a16="http://schemas.microsoft.com/office/drawing/2014/main" id="{DFD42786-0502-40AD-BEB5-1FB3BD4A4D08}"/>
                </a:ext>
              </a:extLst>
            </p:cNvPr>
            <p:cNvSpPr/>
            <p:nvPr/>
          </p:nvSpPr>
          <p:spPr>
            <a:xfrm>
              <a:off x="9017730" y="3232066"/>
              <a:ext cx="249889" cy="23505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אליפסה 18">
              <a:extLst>
                <a:ext uri="{FF2B5EF4-FFF2-40B4-BE49-F238E27FC236}">
                  <a16:creationId xmlns:a16="http://schemas.microsoft.com/office/drawing/2014/main" id="{6F9CD1FF-9DAE-4F9B-8EB6-AA255FDAC945}"/>
                </a:ext>
              </a:extLst>
            </p:cNvPr>
            <p:cNvSpPr/>
            <p:nvPr/>
          </p:nvSpPr>
          <p:spPr>
            <a:xfrm>
              <a:off x="10551711" y="3232066"/>
              <a:ext cx="249889" cy="25408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20" name="תמונה 2" descr="סמן">
            <a:extLst>
              <a:ext uri="{FF2B5EF4-FFF2-40B4-BE49-F238E27FC236}">
                <a16:creationId xmlns:a16="http://schemas.microsoft.com/office/drawing/2014/main" id="{B762DA19-899B-40C2-98C1-6F42C977615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215668" y="2806576"/>
            <a:ext cx="591363" cy="5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36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0.12396 -0.0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055AEBE0-5AAF-4F13-8AFE-65BC0A87EAC0}"/>
              </a:ext>
            </a:extLst>
          </p:cNvPr>
          <p:cNvSpPr/>
          <p:nvPr/>
        </p:nvSpPr>
        <p:spPr>
          <a:xfrm>
            <a:off x="3541722" y="3090334"/>
            <a:ext cx="5238294" cy="1321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" name="Picture 8" descr="Image result for system on chip">
            <a:extLst>
              <a:ext uri="{FF2B5EF4-FFF2-40B4-BE49-F238E27FC236}">
                <a16:creationId xmlns:a16="http://schemas.microsoft.com/office/drawing/2014/main" id="{B444B9B4-E578-4C71-B6FA-58A18BAB8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" y="10"/>
            <a:ext cx="121919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A29FAE21-D146-4EAD-AF8D-B2B80C62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>
            <a:normAutofit/>
          </a:bodyPr>
          <a:lstStyle/>
          <a:p>
            <a:pPr rtl="0"/>
            <a:r>
              <a:rPr lang="en-US" sz="4000" b="1" dirty="0"/>
              <a:t>Objective</a:t>
            </a:r>
            <a:endParaRPr lang="he-IL" sz="4000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A1C550C-2D5B-4089-B2BA-F7AD0A49D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4801"/>
            <a:ext cx="10515600" cy="3870699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dirty="0"/>
              <a:t>Design an add-on hardware module for embedded systems for detecting malicious errors  in a program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b="1" u="sng" dirty="0"/>
              <a:t>Requirements</a:t>
            </a:r>
          </a:p>
          <a:p>
            <a:pPr algn="l" rtl="0"/>
            <a:r>
              <a:rPr lang="en-US" dirty="0"/>
              <a:t>Minimal affect on device performance</a:t>
            </a:r>
          </a:p>
          <a:p>
            <a:pPr algn="l" rtl="0"/>
            <a:r>
              <a:rPr lang="en-US" dirty="0"/>
              <a:t>Minimal existing architectural changes</a:t>
            </a:r>
          </a:p>
          <a:p>
            <a:pPr algn="l" rtl="0"/>
            <a:r>
              <a:rPr lang="en-US" dirty="0"/>
              <a:t>Minimal hardware costs</a:t>
            </a:r>
          </a:p>
          <a:p>
            <a:pPr algn="l" rtl="0"/>
            <a:r>
              <a:rPr lang="en-US" dirty="0"/>
              <a:t>Minimal error masking probability</a:t>
            </a:r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5C32A02B-ADBE-4A8A-A559-3A6AC4A89603}"/>
              </a:ext>
            </a:extLst>
          </p:cNvPr>
          <p:cNvGrpSpPr/>
          <p:nvPr/>
        </p:nvGrpSpPr>
        <p:grpSpPr>
          <a:xfrm>
            <a:off x="3541722" y="3058735"/>
            <a:ext cx="5108556" cy="1345496"/>
            <a:chOff x="3541722" y="2652055"/>
            <a:chExt cx="5108556" cy="1345496"/>
          </a:xfrm>
        </p:grpSpPr>
        <p:grpSp>
          <p:nvGrpSpPr>
            <p:cNvPr id="47" name="Group 20">
              <a:extLst>
                <a:ext uri="{FF2B5EF4-FFF2-40B4-BE49-F238E27FC236}">
                  <a16:creationId xmlns:a16="http://schemas.microsoft.com/office/drawing/2014/main" id="{5C2E67F4-55C7-4B33-A6D5-CF73CA34EBBD}"/>
                </a:ext>
              </a:extLst>
            </p:cNvPr>
            <p:cNvGrpSpPr/>
            <p:nvPr/>
          </p:nvGrpSpPr>
          <p:grpSpPr>
            <a:xfrm>
              <a:off x="3541722" y="2652055"/>
              <a:ext cx="5108556" cy="1345496"/>
              <a:chOff x="3548997" y="4667370"/>
              <a:chExt cx="5108556" cy="1345496"/>
            </a:xfrm>
          </p:grpSpPr>
          <p:grpSp>
            <p:nvGrpSpPr>
              <p:cNvPr id="48" name="Group 3">
                <a:extLst>
                  <a:ext uri="{FF2B5EF4-FFF2-40B4-BE49-F238E27FC236}">
                    <a16:creationId xmlns:a16="http://schemas.microsoft.com/office/drawing/2014/main" id="{2DB30DC7-33BB-42A3-B01C-2655EEF2B09B}"/>
                  </a:ext>
                </a:extLst>
              </p:cNvPr>
              <p:cNvGrpSpPr/>
              <p:nvPr/>
            </p:nvGrpSpPr>
            <p:grpSpPr>
              <a:xfrm>
                <a:off x="3548997" y="4667370"/>
                <a:ext cx="5108556" cy="1345496"/>
                <a:chOff x="3492806" y="1982332"/>
                <a:chExt cx="5108556" cy="1345496"/>
              </a:xfrm>
            </p:grpSpPr>
            <p:grpSp>
              <p:nvGrpSpPr>
                <p:cNvPr id="66" name="Group 4">
                  <a:extLst>
                    <a:ext uri="{FF2B5EF4-FFF2-40B4-BE49-F238E27FC236}">
                      <a16:creationId xmlns:a16="http://schemas.microsoft.com/office/drawing/2014/main" id="{A6E96DBC-A918-482E-A308-D862DF0660F5}"/>
                    </a:ext>
                  </a:extLst>
                </p:cNvPr>
                <p:cNvGrpSpPr/>
                <p:nvPr/>
              </p:nvGrpSpPr>
              <p:grpSpPr>
                <a:xfrm>
                  <a:off x="3590637" y="1982332"/>
                  <a:ext cx="5010725" cy="1270442"/>
                  <a:chOff x="3523107" y="1791206"/>
                  <a:chExt cx="5010725" cy="1270442"/>
                </a:xfrm>
              </p:grpSpPr>
              <p:sp>
                <p:nvSpPr>
                  <p:cNvPr id="68" name="מלבן: פינות מעוגלות 7">
                    <a:extLst>
                      <a:ext uri="{FF2B5EF4-FFF2-40B4-BE49-F238E27FC236}">
                        <a16:creationId xmlns:a16="http://schemas.microsoft.com/office/drawing/2014/main" id="{678E2771-20DC-4558-B847-D001114946EA}"/>
                      </a:ext>
                    </a:extLst>
                  </p:cNvPr>
                  <p:cNvSpPr/>
                  <p:nvPr/>
                </p:nvSpPr>
                <p:spPr>
                  <a:xfrm>
                    <a:off x="6474373" y="2057552"/>
                    <a:ext cx="2059459" cy="1004096"/>
                  </a:xfrm>
                  <a:prstGeom prst="roundRect">
                    <a:avLst/>
                  </a:prstGeom>
                  <a:noFill/>
                  <a:ln w="38100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rtl="0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he-IL" sz="110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 </a:t>
                    </a:r>
                    <a:endParaRPr lang="en-US" sz="110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" name="מלבן 9">
                    <a:extLst>
                      <a:ext uri="{FF2B5EF4-FFF2-40B4-BE49-F238E27FC236}">
                        <a16:creationId xmlns:a16="http://schemas.microsoft.com/office/drawing/2014/main" id="{5F7A20E4-5246-4D7E-B8A1-C082C0A4A772}"/>
                      </a:ext>
                    </a:extLst>
                  </p:cNvPr>
                  <p:cNvSpPr/>
                  <p:nvPr/>
                </p:nvSpPr>
                <p:spPr>
                  <a:xfrm>
                    <a:off x="6586756" y="2625064"/>
                    <a:ext cx="731520" cy="218304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rtl="0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10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RAM</a:t>
                    </a:r>
                  </a:p>
                </p:txBody>
              </p:sp>
              <p:cxnSp>
                <p:nvCxnSpPr>
                  <p:cNvPr id="70" name="מחבר חץ ישר 10">
                    <a:extLst>
                      <a:ext uri="{FF2B5EF4-FFF2-40B4-BE49-F238E27FC236}">
                        <a16:creationId xmlns:a16="http://schemas.microsoft.com/office/drawing/2014/main" id="{A6C0F79D-B2C1-4C58-AA1F-A0992E8A92D4}"/>
                      </a:ext>
                    </a:extLst>
                  </p:cNvPr>
                  <p:cNvCxnSpPr/>
                  <p:nvPr/>
                </p:nvCxnSpPr>
                <p:spPr>
                  <a:xfrm>
                    <a:off x="7315329" y="2625064"/>
                    <a:ext cx="374601" cy="2"/>
                  </a:xfrm>
                  <a:prstGeom prst="straightConnector1">
                    <a:avLst/>
                  </a:prstGeom>
                  <a:ln w="28575">
                    <a:solidFill>
                      <a:schemeClr val="bg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מלבן 70">
                    <a:extLst>
                      <a:ext uri="{FF2B5EF4-FFF2-40B4-BE49-F238E27FC236}">
                        <a16:creationId xmlns:a16="http://schemas.microsoft.com/office/drawing/2014/main" id="{AA2FFEB7-88CA-4700-B049-4FC9EF22406C}"/>
                      </a:ext>
                    </a:extLst>
                  </p:cNvPr>
                  <p:cNvSpPr/>
                  <p:nvPr/>
                </p:nvSpPr>
                <p:spPr>
                  <a:xfrm>
                    <a:off x="7684036" y="2406762"/>
                    <a:ext cx="737414" cy="436606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rtl="0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10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Processor</a:t>
                    </a:r>
                  </a:p>
                </p:txBody>
              </p:sp>
              <p:pic>
                <p:nvPicPr>
                  <p:cNvPr id="72" name="Picture 2" descr="תוצאת תמונה עבור computer programming">
                    <a:extLst>
                      <a:ext uri="{FF2B5EF4-FFF2-40B4-BE49-F238E27FC236}">
                        <a16:creationId xmlns:a16="http://schemas.microsoft.com/office/drawing/2014/main" id="{7C24ED4D-57D7-4AF9-AB4D-8D279203D0E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21612" b="75458" l="18763" r="82474">
                                <a14:foregroundMark x1="19381" y1="46154" x2="19381" y2="46154"/>
                                <a14:foregroundMark x1="43918" y1="76190" x2="43918" y2="76190"/>
                                <a14:foregroundMark x1="80206" y1="28571" x2="80206" y2="28571"/>
                                <a14:foregroundMark x1="68866" y1="22344" x2="68866" y2="22344"/>
                                <a14:foregroundMark x1="75876" y1="21978" x2="75876" y2="21978"/>
                                <a14:foregroundMark x1="37526" y1="75824" x2="37526" y2="75824"/>
                                <a14:foregroundMark x1="82474" y1="29670" x2="82474" y2="2967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5925" t="18676" r="15357" b="18111"/>
                  <a:stretch/>
                </p:blipFill>
                <p:spPr bwMode="auto">
                  <a:xfrm>
                    <a:off x="3523107" y="2199502"/>
                    <a:ext cx="1388060" cy="71844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3" name="מלבן 9">
                    <a:extLst>
                      <a:ext uri="{FF2B5EF4-FFF2-40B4-BE49-F238E27FC236}">
                        <a16:creationId xmlns:a16="http://schemas.microsoft.com/office/drawing/2014/main" id="{F1853BF4-833F-467B-AC30-2A6F839A6040}"/>
                      </a:ext>
                    </a:extLst>
                  </p:cNvPr>
                  <p:cNvSpPr/>
                  <p:nvPr/>
                </p:nvSpPr>
                <p:spPr>
                  <a:xfrm>
                    <a:off x="5320902" y="2406761"/>
                    <a:ext cx="731520" cy="436606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rtl="0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1100" dirty="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Compiler</a:t>
                    </a:r>
                  </a:p>
                </p:txBody>
              </p:sp>
              <p:cxnSp>
                <p:nvCxnSpPr>
                  <p:cNvPr id="74" name="מחבר חץ ישר 10">
                    <a:extLst>
                      <a:ext uri="{FF2B5EF4-FFF2-40B4-BE49-F238E27FC236}">
                        <a16:creationId xmlns:a16="http://schemas.microsoft.com/office/drawing/2014/main" id="{C9D6F1EC-2989-4EAD-8381-8A2921C1ED4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925615" y="2625064"/>
                    <a:ext cx="371654" cy="1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מחבר חץ ישר 10">
                    <a:extLst>
                      <a:ext uri="{FF2B5EF4-FFF2-40B4-BE49-F238E27FC236}">
                        <a16:creationId xmlns:a16="http://schemas.microsoft.com/office/drawing/2014/main" id="{B910A3CB-FAB9-44A5-A0C4-D1B4B829E3B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049778" y="2625064"/>
                    <a:ext cx="424595" cy="2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TextBox 14">
                    <a:extLst>
                      <a:ext uri="{FF2B5EF4-FFF2-40B4-BE49-F238E27FC236}">
                        <a16:creationId xmlns:a16="http://schemas.microsoft.com/office/drawing/2014/main" id="{DA69F937-59AD-4EEB-8891-DC813A9DFB4A}"/>
                      </a:ext>
                    </a:extLst>
                  </p:cNvPr>
                  <p:cNvSpPr txBox="1"/>
                  <p:nvPr/>
                </p:nvSpPr>
                <p:spPr>
                  <a:xfrm>
                    <a:off x="7168391" y="1791206"/>
                    <a:ext cx="67142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 algn="l" rtl="0"/>
                    <a:r>
                      <a:rPr lang="en-US" sz="1400" dirty="0">
                        <a:solidFill>
                          <a:schemeClr val="bg1"/>
                        </a:solidFill>
                      </a:rPr>
                      <a:t>Device</a:t>
                    </a:r>
                    <a:endParaRPr lang="he-IL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67" name="TextBox 5">
                  <a:extLst>
                    <a:ext uri="{FF2B5EF4-FFF2-40B4-BE49-F238E27FC236}">
                      <a16:creationId xmlns:a16="http://schemas.microsoft.com/office/drawing/2014/main" id="{7CCBFD2C-9DF9-4454-802E-56678DFD8DCB}"/>
                    </a:ext>
                  </a:extLst>
                </p:cNvPr>
                <p:cNvSpPr txBox="1"/>
                <p:nvPr/>
              </p:nvSpPr>
              <p:spPr>
                <a:xfrm>
                  <a:off x="3492806" y="3020051"/>
                  <a:ext cx="113364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bg1"/>
                      </a:solidFill>
                    </a:rPr>
                    <a:t>programmer</a:t>
                  </a:r>
                  <a:endParaRPr lang="he-IL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4" name="מלבן 9">
                <a:extLst>
                  <a:ext uri="{FF2B5EF4-FFF2-40B4-BE49-F238E27FC236}">
                    <a16:creationId xmlns:a16="http://schemas.microsoft.com/office/drawing/2014/main" id="{4CD00FB3-3989-4894-BE51-290B4E26C331}"/>
                  </a:ext>
                </a:extLst>
              </p:cNvPr>
              <p:cNvSpPr/>
              <p:nvPr/>
            </p:nvSpPr>
            <p:spPr>
              <a:xfrm>
                <a:off x="6710477" y="5282924"/>
                <a:ext cx="731520" cy="21830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ROM</a:t>
                </a:r>
              </a:p>
            </p:txBody>
          </p:sp>
          <p:sp>
            <p:nvSpPr>
              <p:cNvPr id="65" name="TextBox 19">
                <a:extLst>
                  <a:ext uri="{FF2B5EF4-FFF2-40B4-BE49-F238E27FC236}">
                    <a16:creationId xmlns:a16="http://schemas.microsoft.com/office/drawing/2014/main" id="{8EE2C73A-600E-4E7A-A06B-0839658EE395}"/>
                  </a:ext>
                </a:extLst>
              </p:cNvPr>
              <p:cNvSpPr txBox="1"/>
              <p:nvPr/>
            </p:nvSpPr>
            <p:spPr>
              <a:xfrm>
                <a:off x="6718905" y="5664125"/>
                <a:ext cx="872607" cy="27699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Memory</a:t>
                </a:r>
                <a:endParaRPr lang="he-IL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7" name="Rounded Rectangle 8">
              <a:extLst>
                <a:ext uri="{FF2B5EF4-FFF2-40B4-BE49-F238E27FC236}">
                  <a16:creationId xmlns:a16="http://schemas.microsoft.com/office/drawing/2014/main" id="{22C662E3-0F93-4540-B811-813A933798CC}"/>
                </a:ext>
              </a:extLst>
            </p:cNvPr>
            <p:cNvSpPr/>
            <p:nvPr/>
          </p:nvSpPr>
          <p:spPr>
            <a:xfrm>
              <a:off x="7170236" y="2959832"/>
              <a:ext cx="876483" cy="275372"/>
            </a:xfrm>
            <a:prstGeom prst="round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dirty="0"/>
                <a:t>Protection</a:t>
              </a:r>
              <a:endParaRPr lang="he-IL" dirty="0"/>
            </a:p>
          </p:txBody>
        </p:sp>
        <p:cxnSp>
          <p:nvCxnSpPr>
            <p:cNvPr id="78" name="Straight Arrow Connector 10">
              <a:extLst>
                <a:ext uri="{FF2B5EF4-FFF2-40B4-BE49-F238E27FC236}">
                  <a16:creationId xmlns:a16="http://schemas.microsoft.com/office/drawing/2014/main" id="{EFC89E8F-86B2-43B2-B607-15113A3F3E76}"/>
                </a:ext>
              </a:extLst>
            </p:cNvPr>
            <p:cNvCxnSpPr>
              <a:endCxn id="77" idx="2"/>
            </p:cNvCxnSpPr>
            <p:nvPr/>
          </p:nvCxnSpPr>
          <p:spPr>
            <a:xfrm flipV="1">
              <a:off x="7605402" y="3235204"/>
              <a:ext cx="3076" cy="246146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11">
              <a:extLst>
                <a:ext uri="{FF2B5EF4-FFF2-40B4-BE49-F238E27FC236}">
                  <a16:creationId xmlns:a16="http://schemas.microsoft.com/office/drawing/2014/main" id="{3EBDF098-DAE8-4FF4-85AA-3C64C66A1A77}"/>
                </a:ext>
              </a:extLst>
            </p:cNvPr>
            <p:cNvCxnSpPr>
              <a:cxnSpLocks/>
            </p:cNvCxnSpPr>
            <p:nvPr/>
          </p:nvCxnSpPr>
          <p:spPr>
            <a:xfrm>
              <a:off x="8053266" y="3085401"/>
              <a:ext cx="224379" cy="0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מחבר חץ ישר 10">
              <a:extLst>
                <a:ext uri="{FF2B5EF4-FFF2-40B4-BE49-F238E27FC236}">
                  <a16:creationId xmlns:a16="http://schemas.microsoft.com/office/drawing/2014/main" id="{559E0854-191E-4308-AFA7-124746DB7D44}"/>
                </a:ext>
              </a:extLst>
            </p:cNvPr>
            <p:cNvCxnSpPr/>
            <p:nvPr/>
          </p:nvCxnSpPr>
          <p:spPr>
            <a:xfrm>
              <a:off x="8272919" y="3085401"/>
              <a:ext cx="0" cy="177645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2473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Image result for system on chip">
            <a:extLst>
              <a:ext uri="{FF2B5EF4-FFF2-40B4-BE49-F238E27FC236}">
                <a16:creationId xmlns:a16="http://schemas.microsoft.com/office/drawing/2014/main" id="{B444B9B4-E578-4C71-B6FA-58A18BAB8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" y="10"/>
            <a:ext cx="121919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A29FAE21-D146-4EAD-AF8D-B2B80C62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>
            <a:normAutofit/>
          </a:bodyPr>
          <a:lstStyle/>
          <a:p>
            <a:pPr rtl="0"/>
            <a:r>
              <a:rPr lang="en-US" sz="4000" b="1" dirty="0"/>
              <a:t>Outline</a:t>
            </a:r>
            <a:endParaRPr lang="he-IL" sz="4000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34" name="מציין מיקום תוכן 2">
            <a:extLst>
              <a:ext uri="{FF2B5EF4-FFF2-40B4-BE49-F238E27FC236}">
                <a16:creationId xmlns:a16="http://schemas.microsoft.com/office/drawing/2014/main" id="{B343EE65-E36B-4843-A24B-8FE03B43E5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306638"/>
          <a:ext cx="10515600" cy="3870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EA1749DD-4D2F-44F1-850B-A4E88B613728}"/>
              </a:ext>
            </a:extLst>
          </p:cNvPr>
          <p:cNvGrpSpPr/>
          <p:nvPr/>
        </p:nvGrpSpPr>
        <p:grpSpPr>
          <a:xfrm>
            <a:off x="934016" y="3213199"/>
            <a:ext cx="10159902" cy="272948"/>
            <a:chOff x="934016" y="3213199"/>
            <a:chExt cx="10159902" cy="272948"/>
          </a:xfrm>
        </p:grpSpPr>
        <p:cxnSp>
          <p:nvCxnSpPr>
            <p:cNvPr id="12" name="מחבר ישר 11">
              <a:extLst>
                <a:ext uri="{FF2B5EF4-FFF2-40B4-BE49-F238E27FC236}">
                  <a16:creationId xmlns:a16="http://schemas.microsoft.com/office/drawing/2014/main" id="{3CF6E92D-180C-45C9-BCD3-DDB01D2519CE}"/>
                </a:ext>
              </a:extLst>
            </p:cNvPr>
            <p:cNvCxnSpPr>
              <a:cxnSpLocks/>
            </p:cNvCxnSpPr>
            <p:nvPr/>
          </p:nvCxnSpPr>
          <p:spPr>
            <a:xfrm>
              <a:off x="934016" y="3349592"/>
              <a:ext cx="10159902" cy="0"/>
            </a:xfrm>
            <a:prstGeom prst="line">
              <a:avLst/>
            </a:prstGeom>
            <a:ln w="5715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אליפסה 12">
              <a:extLst>
                <a:ext uri="{FF2B5EF4-FFF2-40B4-BE49-F238E27FC236}">
                  <a16:creationId xmlns:a16="http://schemas.microsoft.com/office/drawing/2014/main" id="{16501B83-E8AB-40C6-8D17-C1F23BE49FCA}"/>
                </a:ext>
              </a:extLst>
            </p:cNvPr>
            <p:cNvSpPr/>
            <p:nvPr/>
          </p:nvSpPr>
          <p:spPr>
            <a:xfrm>
              <a:off x="1386406" y="3213199"/>
              <a:ext cx="249889" cy="23505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אליפסה 13">
              <a:extLst>
                <a:ext uri="{FF2B5EF4-FFF2-40B4-BE49-F238E27FC236}">
                  <a16:creationId xmlns:a16="http://schemas.microsoft.com/office/drawing/2014/main" id="{3E20B38C-67F5-4800-B4D4-7CC59B5C79F4}"/>
                </a:ext>
              </a:extLst>
            </p:cNvPr>
            <p:cNvSpPr/>
            <p:nvPr/>
          </p:nvSpPr>
          <p:spPr>
            <a:xfrm>
              <a:off x="2886343" y="3232066"/>
              <a:ext cx="249889" cy="23505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אליפסה 14">
              <a:extLst>
                <a:ext uri="{FF2B5EF4-FFF2-40B4-BE49-F238E27FC236}">
                  <a16:creationId xmlns:a16="http://schemas.microsoft.com/office/drawing/2014/main" id="{874B9ED1-4676-483A-ADAF-4F99595E1336}"/>
                </a:ext>
              </a:extLst>
            </p:cNvPr>
            <p:cNvSpPr/>
            <p:nvPr/>
          </p:nvSpPr>
          <p:spPr>
            <a:xfrm>
              <a:off x="4386280" y="3232066"/>
              <a:ext cx="249889" cy="23505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אליפסה 15">
              <a:extLst>
                <a:ext uri="{FF2B5EF4-FFF2-40B4-BE49-F238E27FC236}">
                  <a16:creationId xmlns:a16="http://schemas.microsoft.com/office/drawing/2014/main" id="{614AB86A-BAD9-40A3-B7F4-01BF8668B341}"/>
                </a:ext>
              </a:extLst>
            </p:cNvPr>
            <p:cNvSpPr/>
            <p:nvPr/>
          </p:nvSpPr>
          <p:spPr>
            <a:xfrm>
              <a:off x="5889022" y="3232066"/>
              <a:ext cx="249889" cy="23505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D446B59A-5A26-4A18-B8B4-EF942BFB43CC}"/>
                </a:ext>
              </a:extLst>
            </p:cNvPr>
            <p:cNvSpPr/>
            <p:nvPr/>
          </p:nvSpPr>
          <p:spPr>
            <a:xfrm>
              <a:off x="7430888" y="3232066"/>
              <a:ext cx="249889" cy="23505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אליפסה 17">
              <a:extLst>
                <a:ext uri="{FF2B5EF4-FFF2-40B4-BE49-F238E27FC236}">
                  <a16:creationId xmlns:a16="http://schemas.microsoft.com/office/drawing/2014/main" id="{DFD42786-0502-40AD-BEB5-1FB3BD4A4D08}"/>
                </a:ext>
              </a:extLst>
            </p:cNvPr>
            <p:cNvSpPr/>
            <p:nvPr/>
          </p:nvSpPr>
          <p:spPr>
            <a:xfrm>
              <a:off x="9017730" y="3232066"/>
              <a:ext cx="249889" cy="23505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אליפסה 18">
              <a:extLst>
                <a:ext uri="{FF2B5EF4-FFF2-40B4-BE49-F238E27FC236}">
                  <a16:creationId xmlns:a16="http://schemas.microsoft.com/office/drawing/2014/main" id="{6F9CD1FF-9DAE-4F9B-8EB6-AA255FDAC945}"/>
                </a:ext>
              </a:extLst>
            </p:cNvPr>
            <p:cNvSpPr/>
            <p:nvPr/>
          </p:nvSpPr>
          <p:spPr>
            <a:xfrm>
              <a:off x="10551711" y="3232066"/>
              <a:ext cx="249889" cy="25408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20" name="תמונה 2" descr="סמן">
            <a:extLst>
              <a:ext uri="{FF2B5EF4-FFF2-40B4-BE49-F238E27FC236}">
                <a16:creationId xmlns:a16="http://schemas.microsoft.com/office/drawing/2014/main" id="{B762DA19-899B-40C2-98C1-6F42C977615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715606" y="2837637"/>
            <a:ext cx="591363" cy="5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48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96296E-6 L 0.12317 -0.0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Image result for system on chip">
            <a:extLst>
              <a:ext uri="{FF2B5EF4-FFF2-40B4-BE49-F238E27FC236}">
                <a16:creationId xmlns:a16="http://schemas.microsoft.com/office/drawing/2014/main" id="{B444B9B4-E578-4C71-B6FA-58A18BAB8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" y="10"/>
            <a:ext cx="121919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A29FAE21-D146-4EAD-AF8D-B2B80C62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>
            <a:normAutofit/>
          </a:bodyPr>
          <a:lstStyle/>
          <a:p>
            <a:pPr rtl="0"/>
            <a:r>
              <a:rPr lang="en-US" sz="4000" b="1" dirty="0"/>
              <a:t>Definitions</a:t>
            </a:r>
            <a:endParaRPr lang="he-IL" sz="4000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A1C550C-2D5B-4089-B2BA-F7AD0A49D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3723"/>
            <a:ext cx="10515600" cy="3870699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600" b="1" i="1" dirty="0"/>
              <a:t>Basic block</a:t>
            </a:r>
            <a:r>
              <a:rPr lang="en-US" sz="2600" b="1" dirty="0"/>
              <a:t> </a:t>
            </a:r>
            <a:r>
              <a:rPr lang="en-US" sz="2600" dirty="0"/>
              <a:t>an arbitrary number of sequential instructions which can only be entered at the ﬁrst and exited after the last instruction.</a:t>
            </a:r>
          </a:p>
          <a:p>
            <a:pPr marL="0" indent="0" algn="l" rtl="0">
              <a:buNone/>
            </a:pPr>
            <a:endParaRPr lang="en-US" sz="1400" dirty="0"/>
          </a:p>
          <a:p>
            <a:pPr marL="0" indent="0" algn="l" rtl="0">
              <a:buNone/>
            </a:pPr>
            <a:r>
              <a:rPr lang="en-US" sz="2600" b="1" i="1" dirty="0"/>
              <a:t>Control Flow Integrity</a:t>
            </a:r>
            <a:r>
              <a:rPr lang="en-US" sz="2600" i="1" dirty="0"/>
              <a:t> (CFI)</a:t>
            </a:r>
            <a:r>
              <a:rPr lang="en-US" sz="2600" dirty="0"/>
              <a:t> is a term for computer security techniques which prevent attacks by monitoring the program ﬂow.</a:t>
            </a:r>
          </a:p>
          <a:p>
            <a:pPr marL="0" indent="0" algn="l" rtl="0">
              <a:buNone/>
            </a:pPr>
            <a:endParaRPr lang="en-US" sz="1400" dirty="0"/>
          </a:p>
          <a:p>
            <a:pPr marL="0" indent="0" algn="l" rtl="0">
              <a:buNone/>
            </a:pPr>
            <a:r>
              <a:rPr lang="en-US" sz="2600" b="1" i="1" dirty="0"/>
              <a:t>Software Integrity</a:t>
            </a:r>
            <a:r>
              <a:rPr lang="en-US" sz="2600" i="1" dirty="0"/>
              <a:t> (SI)</a:t>
            </a:r>
            <a:r>
              <a:rPr lang="en-US" sz="2600" dirty="0"/>
              <a:t> is a security policy that prevents the execution of tampered software on the processor.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771653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Image result for system on chip">
            <a:extLst>
              <a:ext uri="{FF2B5EF4-FFF2-40B4-BE49-F238E27FC236}">
                <a16:creationId xmlns:a16="http://schemas.microsoft.com/office/drawing/2014/main" id="{B444B9B4-E578-4C71-B6FA-58A18BAB8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" y="10"/>
            <a:ext cx="121919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A29FAE21-D146-4EAD-AF8D-B2B80C62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4000" b="1" dirty="0"/>
              <a:t>Existing Solutions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A1C550C-2D5B-4089-B2BA-F7AD0A49D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4801"/>
            <a:ext cx="10515600" cy="3870699"/>
          </a:xfrm>
        </p:spPr>
        <p:txBody>
          <a:bodyPr>
            <a:normAutofit/>
          </a:bodyPr>
          <a:lstStyle/>
          <a:p>
            <a:pPr algn="l" rtl="0"/>
            <a:r>
              <a:rPr lang="en-US" sz="2600" b="1" i="1" dirty="0"/>
              <a:t>Control Flow Graph - </a:t>
            </a:r>
            <a:r>
              <a:rPr lang="en-US" sz="2600" dirty="0"/>
              <a:t>model normal program’s flow, each node in the graph represents a basic block and each edge is a valid transition</a:t>
            </a:r>
          </a:p>
          <a:p>
            <a:pPr algn="l" rtl="0"/>
            <a:endParaRPr lang="en-US" sz="2600" dirty="0"/>
          </a:p>
          <a:p>
            <a:pPr algn="l" rtl="0"/>
            <a:r>
              <a:rPr lang="en-US" sz="2600" b="1" dirty="0"/>
              <a:t>Continuous Signature Monitoring - </a:t>
            </a:r>
            <a:r>
              <a:rPr lang="en-US" sz="2600" dirty="0"/>
              <a:t>set a signature for each instruction and verifying it at runtime before the execution of the instruction</a:t>
            </a:r>
          </a:p>
          <a:p>
            <a:pPr algn="l" rtl="0"/>
            <a:endParaRPr lang="en-US" sz="1400" dirty="0"/>
          </a:p>
          <a:p>
            <a:pPr algn="l" rtl="0"/>
            <a:r>
              <a:rPr lang="en-US" sz="2600" dirty="0"/>
              <a:t>Ensuring </a:t>
            </a:r>
            <a:r>
              <a:rPr lang="en-US" sz="2600" b="1" dirty="0"/>
              <a:t>Code and Control-Flow Integrity</a:t>
            </a:r>
            <a:r>
              <a:rPr lang="en-US" sz="2600" b="1" i="1" dirty="0"/>
              <a:t> </a:t>
            </a:r>
            <a:r>
              <a:rPr lang="en-US" sz="2600" dirty="0"/>
              <a:t>means that all instructions in a basic block are executed correctly and the flow between basic blocks is valid</a:t>
            </a:r>
            <a:endParaRPr lang="en-US" dirty="0"/>
          </a:p>
          <a:p>
            <a:pPr marL="0" indent="0" algn="l" rtl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9434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C9F2F7D631EA40B826E61471E527B0" ma:contentTypeVersion="5" ma:contentTypeDescription="Create a new document." ma:contentTypeScope="" ma:versionID="98ae7ba432687bc954ba47d22cd677c4">
  <xsd:schema xmlns:xsd="http://www.w3.org/2001/XMLSchema" xmlns:xs="http://www.w3.org/2001/XMLSchema" xmlns:p="http://schemas.microsoft.com/office/2006/metadata/properties" xmlns:ns3="bcf0e295-8f3c-4efa-9b80-bc02316a7ac1" xmlns:ns4="303cb2de-dc09-4b5e-9447-ca3a412349cc" targetNamespace="http://schemas.microsoft.com/office/2006/metadata/properties" ma:root="true" ma:fieldsID="89bed8b192eced1cee1f73b479a7055d" ns3:_="" ns4:_="">
    <xsd:import namespace="bcf0e295-8f3c-4efa-9b80-bc02316a7ac1"/>
    <xsd:import namespace="303cb2de-dc09-4b5e-9447-ca3a412349c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f0e295-8f3c-4efa-9b80-bc02316a7ac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3cb2de-dc09-4b5e-9447-ca3a412349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FD6198-EBA2-4E32-942D-1A5ACDDC5761}">
  <ds:schemaRefs>
    <ds:schemaRef ds:uri="303cb2de-dc09-4b5e-9447-ca3a412349cc"/>
    <ds:schemaRef ds:uri="bcf0e295-8f3c-4efa-9b80-bc02316a7ac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3A36260-9492-40BA-9ED7-A8A034BB0B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BF9DFD-FB9E-4801-9BD8-F606D3C0275F}">
  <ds:schemaRefs>
    <ds:schemaRef ds:uri="http://purl.org/dc/elements/1.1/"/>
    <ds:schemaRef ds:uri="http://schemas.openxmlformats.org/package/2006/metadata/core-properties"/>
    <ds:schemaRef ds:uri="bcf0e295-8f3c-4efa-9b80-bc02316a7ac1"/>
    <ds:schemaRef ds:uri="http://schemas.microsoft.com/office/2006/documentManagement/types"/>
    <ds:schemaRef ds:uri="http://schemas.microsoft.com/office/infopath/2007/PartnerControls"/>
    <ds:schemaRef ds:uri="http://purl.org/dc/terms/"/>
    <ds:schemaRef ds:uri="303cb2de-dc09-4b5e-9447-ca3a412349cc"/>
    <ds:schemaRef ds:uri="http://www.w3.org/XML/1998/namespace"/>
    <ds:schemaRef ds:uri="http://purl.org/dc/dcmitype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703</Words>
  <Application>Microsoft Office PowerPoint</Application>
  <PresentationFormat>מסך רחב</PresentationFormat>
  <Paragraphs>156</Paragraphs>
  <Slides>13</Slides>
  <Notes>3</Notes>
  <HiddenSlides>2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Code and Control  Flow Integrity on Embedded systems</vt:lpstr>
      <vt:lpstr>Outline</vt:lpstr>
      <vt:lpstr>Background</vt:lpstr>
      <vt:lpstr>Background</vt:lpstr>
      <vt:lpstr>Outline</vt:lpstr>
      <vt:lpstr>Objective</vt:lpstr>
      <vt:lpstr>Outline</vt:lpstr>
      <vt:lpstr>Definitions</vt:lpstr>
      <vt:lpstr>Existing Solutions</vt:lpstr>
      <vt:lpstr>Code &amp; control flow integrity</vt:lpstr>
      <vt:lpstr>Code &amp; control flow integrity – how it works</vt:lpstr>
      <vt:lpstr>Code &amp; control flow integrity – how it works (cont’)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and Control  Flow Integrity on Embedded systems</dc:title>
  <dc:creator>Avihay g</dc:creator>
  <cp:lastModifiedBy>Avihay g</cp:lastModifiedBy>
  <cp:revision>13</cp:revision>
  <dcterms:created xsi:type="dcterms:W3CDTF">2020-02-25T12:12:18Z</dcterms:created>
  <dcterms:modified xsi:type="dcterms:W3CDTF">2020-02-26T08:51:02Z</dcterms:modified>
</cp:coreProperties>
</file>