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69" autoAdjust="0"/>
  </p:normalViewPr>
  <p:slideViewPr>
    <p:cSldViewPr snapToGrid="0" snapToObjects="1">
      <p:cViewPr>
        <p:scale>
          <a:sx n="200" d="100"/>
          <a:sy n="200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BA7797D-A3ED-44BA-8018-A8A4E0FD099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79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886200" y="8686800"/>
            <a:ext cx="2963520" cy="4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BAF3ED57-B14A-44F6-9D8E-D5463F2A22A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6200" y="868680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EF239A8-C2E1-4355-8133-BC37240CC02A}" type="slidenum">
              <a:rPr lang="en-US" sz="1200" b="0" strike="noStrike" spc="-1">
                <a:solidFill>
                  <a:srgbClr val="E33E3E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914400" y="4343400"/>
            <a:ext cx="50274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86200" y="8686800"/>
            <a:ext cx="2963520" cy="4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4F02A268-0EDA-45B9-B891-0828912010E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914400" y="4343400"/>
            <a:ext cx="50274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886200" y="8686800"/>
            <a:ext cx="2963520" cy="4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FB1244F6-F792-45B9-BA82-760A433BC2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14400" y="4343400"/>
            <a:ext cx="50274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886200" y="8686800"/>
            <a:ext cx="2963520" cy="4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4C9FD5B2-CE0D-44C7-8E79-A743E667B14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914400" y="4343400"/>
            <a:ext cx="50274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886200" y="8686800"/>
            <a:ext cx="2963520" cy="4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668F9B5E-1058-456F-926A-DACC643949C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14400" y="4343400"/>
            <a:ext cx="50274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886200" y="8686800"/>
            <a:ext cx="2963520" cy="4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5CF6BEB5-F251-4F65-BC6F-3C5FC3CAA9E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914400" y="4343400"/>
            <a:ext cx="50274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886200" y="8686800"/>
            <a:ext cx="2963520" cy="4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fld id="{192BB3ED-D4FE-4326-A28A-0C2F56857F3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914400" y="4343400"/>
            <a:ext cx="502740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01800" y="1203840"/>
            <a:ext cx="3739320" cy="2983680"/>
          </a:xfrm>
          <a:prstGeom prst="rect">
            <a:avLst/>
          </a:prstGeom>
          <a:ln w="18360"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701800" y="1203840"/>
            <a:ext cx="3739320" cy="2983680"/>
          </a:xfrm>
          <a:prstGeom prst="rect">
            <a:avLst/>
          </a:prstGeom>
          <a:ln w="18360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01800" y="1203840"/>
            <a:ext cx="3739320" cy="2983680"/>
          </a:xfrm>
          <a:prstGeom prst="rect">
            <a:avLst/>
          </a:prstGeom>
          <a:ln w="18360"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701800" y="1203840"/>
            <a:ext cx="3739320" cy="2983680"/>
          </a:xfrm>
          <a:prstGeom prst="rect">
            <a:avLst/>
          </a:prstGeom>
          <a:ln w="18360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w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flipV="1">
            <a:off x="1440" y="-1440"/>
            <a:ext cx="9142200" cy="2170080"/>
          </a:xfrm>
          <a:prstGeom prst="rect">
            <a:avLst/>
          </a:prstGeom>
          <a:solidFill>
            <a:srgbClr val="529A43"/>
          </a:solidFill>
          <a:ln w="9360">
            <a:solidFill>
              <a:srgbClr val="529A4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2171880"/>
            <a:ext cx="9142200" cy="2970000"/>
          </a:xfrm>
          <a:prstGeom prst="rect">
            <a:avLst/>
          </a:prstGeom>
          <a:solidFill>
            <a:srgbClr val="006663"/>
          </a:solidFill>
          <a:ln w="9360">
            <a:solidFill>
              <a:srgbClr val="00666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3"/>
          <p:cNvPicPr/>
          <p:nvPr/>
        </p:nvPicPr>
        <p:blipFill>
          <a:blip r:embed="rId14"/>
          <a:srcRect l="74141" t="2226"/>
          <a:stretch/>
        </p:blipFill>
        <p:spPr>
          <a:xfrm>
            <a:off x="-108000" y="0"/>
            <a:ext cx="3024000" cy="4875120"/>
          </a:xfrm>
          <a:prstGeom prst="rect">
            <a:avLst/>
          </a:prstGeom>
          <a:ln>
            <a:noFill/>
          </a:ln>
        </p:spPr>
      </p:pic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6878520" y="4011480"/>
            <a:ext cx="1604880" cy="682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-2880" y="4629240"/>
            <a:ext cx="9142200" cy="512640"/>
          </a:xfrm>
          <a:prstGeom prst="rect">
            <a:avLst/>
          </a:prstGeom>
          <a:solidFill>
            <a:srgbClr val="006663"/>
          </a:solidFill>
          <a:ln w="9360">
            <a:solidFill>
              <a:srgbClr val="00666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2"/>
          <p:cNvPicPr/>
          <p:nvPr/>
        </p:nvPicPr>
        <p:blipFill>
          <a:blip r:embed="rId14"/>
          <a:stretch/>
        </p:blipFill>
        <p:spPr>
          <a:xfrm>
            <a:off x="7740720" y="4699080"/>
            <a:ext cx="900000" cy="3823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4500720" y="4732200"/>
            <a:ext cx="289368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33520" y="1712880"/>
            <a:ext cx="777060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interactive graphical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Qt4 MxCuBE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49360" y="2228760"/>
            <a:ext cx="6399000" cy="22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/>
          <p:nvPr/>
        </p:nvPicPr>
        <p:blipFill>
          <a:blip r:embed="rId3"/>
          <a:stretch/>
        </p:blipFill>
        <p:spPr>
          <a:xfrm>
            <a:off x="823320" y="1909800"/>
            <a:ext cx="685080" cy="6454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1692360" y="4732200"/>
            <a:ext cx="167472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92160" y="92160"/>
            <a:ext cx="8959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Interactive controls for mesh scans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4760" y="640080"/>
            <a:ext cx="8855280" cy="33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Continuous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image display in ADXV. Moving a mouse over a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heatmap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updates the ADXV viewer.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Hover over a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heatmap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opens a popup with information about the diffraction image.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Tools to perform manual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xray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centering.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information stored in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ISPyB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 Representation in EXI is missing.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1440" y="4754880"/>
            <a:ext cx="4571280" cy="2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Joint MXCuBE/ISPyB meeting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4"/>
          <a:stretch/>
        </p:blipFill>
        <p:spPr>
          <a:xfrm>
            <a:off x="6400800" y="2103120"/>
            <a:ext cx="2651760" cy="237744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5"/>
          <a:srcRect l="283849" t="529231" r="-258621"/>
          <a:stretch/>
        </p:blipFill>
        <p:spPr>
          <a:xfrm>
            <a:off x="980640" y="2752200"/>
            <a:ext cx="2387880" cy="161352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822960" y="1909440"/>
            <a:ext cx="685080" cy="645480"/>
          </a:xfrm>
          <a:prstGeom prst="rect">
            <a:avLst/>
          </a:prstGeom>
          <a:ln>
            <a:noFill/>
          </a:ln>
        </p:spPr>
      </p:pic>
      <p:pic>
        <p:nvPicPr>
          <p:cNvPr id="94" name="Picture 93"/>
          <p:cNvPicPr/>
          <p:nvPr/>
        </p:nvPicPr>
        <p:blipFill>
          <a:blip r:embed="rId6"/>
          <a:stretch/>
        </p:blipFill>
        <p:spPr>
          <a:xfrm>
            <a:off x="137880" y="2743200"/>
            <a:ext cx="3885480" cy="1828800"/>
          </a:xfrm>
          <a:prstGeom prst="rect">
            <a:avLst/>
          </a:prstGeom>
          <a:ln w="18360">
            <a:noFill/>
          </a:ln>
        </p:spPr>
      </p:pic>
      <p:sp>
        <p:nvSpPr>
          <p:cNvPr id="95" name="Line 5"/>
          <p:cNvSpPr/>
          <p:nvPr/>
        </p:nvSpPr>
        <p:spPr>
          <a:xfrm flipV="1">
            <a:off x="1463040" y="2926080"/>
            <a:ext cx="360" cy="1280160"/>
          </a:xfrm>
          <a:prstGeom prst="line">
            <a:avLst/>
          </a:prstGeom>
          <a:ln w="36720">
            <a:solidFill>
              <a:srgbClr val="00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" name="Picture 95"/>
          <p:cNvPicPr/>
          <p:nvPr/>
        </p:nvPicPr>
        <p:blipFill>
          <a:blip r:embed="rId7"/>
          <a:stretch/>
        </p:blipFill>
        <p:spPr>
          <a:xfrm>
            <a:off x="4509000" y="3200400"/>
            <a:ext cx="1343160" cy="840600"/>
          </a:xfrm>
          <a:prstGeom prst="rect">
            <a:avLst/>
          </a:prstGeom>
          <a:ln w="18360"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1690920" y="1914840"/>
            <a:ext cx="685080" cy="64548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3"/>
          <a:stretch/>
        </p:blipFill>
        <p:spPr>
          <a:xfrm>
            <a:off x="2605320" y="1914840"/>
            <a:ext cx="685080" cy="645480"/>
          </a:xfrm>
          <a:prstGeom prst="rect">
            <a:avLst/>
          </a:prstGeom>
          <a:ln>
            <a:noFill/>
          </a:ln>
        </p:spPr>
      </p:pic>
      <p:sp>
        <p:nvSpPr>
          <p:cNvPr id="99" name="Line 6"/>
          <p:cNvSpPr/>
          <p:nvPr/>
        </p:nvSpPr>
        <p:spPr>
          <a:xfrm>
            <a:off x="1416600" y="2189160"/>
            <a:ext cx="365760" cy="0"/>
          </a:xfrm>
          <a:prstGeom prst="line">
            <a:avLst/>
          </a:prstGeom>
          <a:ln w="36720">
            <a:solidFill>
              <a:srgbClr val="00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7"/>
          <p:cNvSpPr/>
          <p:nvPr/>
        </p:nvSpPr>
        <p:spPr>
          <a:xfrm>
            <a:off x="2331000" y="2189160"/>
            <a:ext cx="365760" cy="0"/>
          </a:xfrm>
          <a:prstGeom prst="line">
            <a:avLst/>
          </a:prstGeom>
          <a:ln w="36720">
            <a:solidFill>
              <a:srgbClr val="00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Picture 100"/>
          <p:cNvPicPr/>
          <p:nvPr/>
        </p:nvPicPr>
        <p:blipFill>
          <a:blip r:embed="rId8"/>
          <a:stretch/>
        </p:blipFill>
        <p:spPr>
          <a:xfrm>
            <a:off x="4572000" y="2185560"/>
            <a:ext cx="1169280" cy="649080"/>
          </a:xfrm>
          <a:prstGeom prst="rect">
            <a:avLst/>
          </a:prstGeom>
          <a:ln w="18360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92360" y="4732200"/>
            <a:ext cx="1674720" cy="1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92160" y="92160"/>
            <a:ext cx="8959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04760" y="640080"/>
            <a:ext cx="8855280" cy="33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One click centering for fast crystal screening.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Inverse beam data collection. Add a single data collection item and define wedge size in the confirmation dialog. Execution done via queue and in the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ISPyB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 single “Collect-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Multiwedge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” item is stored.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91440" y="4754880"/>
            <a:ext cx="4571280" cy="2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Joint MXCuBE/ISPyB meeting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3"/>
          <a:stretch/>
        </p:blipFill>
        <p:spPr>
          <a:xfrm>
            <a:off x="640080" y="2449440"/>
            <a:ext cx="3657600" cy="2091960"/>
          </a:xfrm>
          <a:prstGeom prst="rect">
            <a:avLst/>
          </a:prstGeom>
          <a:ln w="18360">
            <a:noFill/>
          </a:ln>
        </p:spPr>
      </p:pic>
      <p:pic>
        <p:nvPicPr>
          <p:cNvPr id="107" name="Picture 106"/>
          <p:cNvPicPr/>
          <p:nvPr/>
        </p:nvPicPr>
        <p:blipFill>
          <a:blip r:embed="rId4"/>
          <a:stretch/>
        </p:blipFill>
        <p:spPr>
          <a:xfrm>
            <a:off x="4721040" y="3291840"/>
            <a:ext cx="3234240" cy="333360"/>
          </a:xfrm>
          <a:prstGeom prst="rect">
            <a:avLst/>
          </a:prstGeom>
          <a:ln w="18360">
            <a:noFill/>
          </a:ln>
        </p:spPr>
      </p:pic>
      <p:pic>
        <p:nvPicPr>
          <p:cNvPr id="108" name="Picture 107"/>
          <p:cNvPicPr/>
          <p:nvPr/>
        </p:nvPicPr>
        <p:blipFill>
          <a:blip r:embed="rId5"/>
          <a:stretch/>
        </p:blipFill>
        <p:spPr>
          <a:xfrm>
            <a:off x="3269880" y="1005840"/>
            <a:ext cx="2216520" cy="854640"/>
          </a:xfrm>
          <a:prstGeom prst="rect">
            <a:avLst/>
          </a:prstGeom>
          <a:ln w="18360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2160" y="92160"/>
            <a:ext cx="8959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04760" y="640080"/>
            <a:ext cx="8855280" cy="33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 about initialized and not initialized hardware objects.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Brick is painted red if the loading of the corresponding hardware object fails.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 generic way how to define procedure call from the toolbox. It is possible to define procedures in the xml adding icon, hint and confirmation dialog.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Progress dialog to block GUI during important procedures.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91440" y="4755240"/>
            <a:ext cx="4571280" cy="2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Joint MXCuBE/ISPyB meeting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>
            <a:off x="773280" y="2176200"/>
            <a:ext cx="4438800" cy="384120"/>
          </a:xfrm>
          <a:prstGeom prst="rect">
            <a:avLst/>
          </a:prstGeom>
          <a:ln w="18360">
            <a:noFill/>
          </a:ln>
        </p:spPr>
      </p:pic>
      <p:pic>
        <p:nvPicPr>
          <p:cNvPr id="113" name="Picture 112"/>
          <p:cNvPicPr/>
          <p:nvPr/>
        </p:nvPicPr>
        <p:blipFill>
          <a:blip r:embed="rId4"/>
          <a:stretch/>
        </p:blipFill>
        <p:spPr>
          <a:xfrm>
            <a:off x="365760" y="3383280"/>
            <a:ext cx="3870720" cy="1011600"/>
          </a:xfrm>
          <a:prstGeom prst="rect">
            <a:avLst/>
          </a:prstGeom>
          <a:ln w="18360">
            <a:noFill/>
          </a:ln>
        </p:spPr>
      </p:pic>
      <p:sp>
        <p:nvSpPr>
          <p:cNvPr id="114" name="CustomShape 4"/>
          <p:cNvSpPr/>
          <p:nvPr/>
        </p:nvSpPr>
        <p:spPr>
          <a:xfrm>
            <a:off x="4023360" y="3846240"/>
            <a:ext cx="914400" cy="182880"/>
          </a:xfrm>
          <a:custGeom>
            <a:avLst/>
            <a:gdLst/>
            <a:ahLst/>
            <a:cxnLst/>
            <a:rect l="0" t="0" r="r" b="b"/>
            <a:pathLst>
              <a:path w="2542" h="510">
                <a:moveTo>
                  <a:pt x="0" y="127"/>
                </a:moveTo>
                <a:lnTo>
                  <a:pt x="1905" y="127"/>
                </a:lnTo>
                <a:lnTo>
                  <a:pt x="1905" y="0"/>
                </a:lnTo>
                <a:lnTo>
                  <a:pt x="2541" y="254"/>
                </a:lnTo>
                <a:lnTo>
                  <a:pt x="1905" y="509"/>
                </a:lnTo>
                <a:lnTo>
                  <a:pt x="1905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noFill/>
          <a:ln w="18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5" name="Picture 114"/>
          <p:cNvPicPr/>
          <p:nvPr/>
        </p:nvPicPr>
        <p:blipFill>
          <a:blip r:embed="rId5"/>
          <a:stretch/>
        </p:blipFill>
        <p:spPr>
          <a:xfrm>
            <a:off x="4937760" y="3663360"/>
            <a:ext cx="1215000" cy="402480"/>
          </a:xfrm>
          <a:prstGeom prst="rect">
            <a:avLst/>
          </a:prstGeom>
          <a:ln w="18360">
            <a:noFill/>
          </a:ln>
        </p:spPr>
      </p:pic>
      <p:sp>
        <p:nvSpPr>
          <p:cNvPr id="116" name="CustomShape 5"/>
          <p:cNvSpPr/>
          <p:nvPr/>
        </p:nvSpPr>
        <p:spPr>
          <a:xfrm>
            <a:off x="6126480" y="3821040"/>
            <a:ext cx="914400" cy="182880"/>
          </a:xfrm>
          <a:custGeom>
            <a:avLst/>
            <a:gdLst/>
            <a:ahLst/>
            <a:cxnLst/>
            <a:rect l="0" t="0" r="r" b="b"/>
            <a:pathLst>
              <a:path w="2542" h="510">
                <a:moveTo>
                  <a:pt x="0" y="127"/>
                </a:moveTo>
                <a:lnTo>
                  <a:pt x="1905" y="127"/>
                </a:lnTo>
                <a:lnTo>
                  <a:pt x="1905" y="0"/>
                </a:lnTo>
                <a:lnTo>
                  <a:pt x="2541" y="254"/>
                </a:lnTo>
                <a:lnTo>
                  <a:pt x="1905" y="509"/>
                </a:lnTo>
                <a:lnTo>
                  <a:pt x="1905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noFill/>
          <a:ln w="18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Picture 116"/>
          <p:cNvPicPr/>
          <p:nvPr/>
        </p:nvPicPr>
        <p:blipFill>
          <a:blip r:embed="rId6"/>
          <a:stretch/>
        </p:blipFill>
        <p:spPr>
          <a:xfrm>
            <a:off x="7066440" y="3571920"/>
            <a:ext cx="1711800" cy="510480"/>
          </a:xfrm>
          <a:prstGeom prst="rect">
            <a:avLst/>
          </a:prstGeom>
          <a:ln w="18360">
            <a:noFill/>
          </a:ln>
        </p:spPr>
      </p:pic>
      <p:pic>
        <p:nvPicPr>
          <p:cNvPr id="118" name="Picture 117"/>
          <p:cNvPicPr/>
          <p:nvPr/>
        </p:nvPicPr>
        <p:blipFill>
          <a:blip r:embed="rId7"/>
          <a:stretch/>
        </p:blipFill>
        <p:spPr>
          <a:xfrm>
            <a:off x="6089400" y="1645920"/>
            <a:ext cx="1225800" cy="1704600"/>
          </a:xfrm>
          <a:prstGeom prst="rect">
            <a:avLst/>
          </a:prstGeom>
          <a:ln w="18360"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2160" y="92160"/>
            <a:ext cx="8959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1440" y="640080"/>
            <a:ext cx="8855280" cy="33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Added “Wait for results” and “Automatically execute diffraction plan” to the characterization widget. User can choose execution scenario.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the expert mode it is possible to move a widget to a new window.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91440" y="4755240"/>
            <a:ext cx="4571280" cy="2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Joint MXCuBE/ISPyB meeting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737640" y="2221920"/>
            <a:ext cx="1639800" cy="612720"/>
          </a:xfrm>
          <a:prstGeom prst="rect">
            <a:avLst/>
          </a:prstGeom>
          <a:ln w="18360">
            <a:noFill/>
          </a:ln>
        </p:spPr>
      </p:pic>
      <p:pic>
        <p:nvPicPr>
          <p:cNvPr id="123" name="Picture 122"/>
          <p:cNvPicPr/>
          <p:nvPr/>
        </p:nvPicPr>
        <p:blipFill>
          <a:blip r:embed="rId4"/>
          <a:stretch/>
        </p:blipFill>
        <p:spPr>
          <a:xfrm>
            <a:off x="3474720" y="1828800"/>
            <a:ext cx="2377440" cy="2393640"/>
          </a:xfrm>
          <a:prstGeom prst="rect">
            <a:avLst/>
          </a:prstGeom>
          <a:ln w="18360">
            <a:noFill/>
          </a:ln>
        </p:spPr>
      </p:pic>
      <p:pic>
        <p:nvPicPr>
          <p:cNvPr id="124" name="Picture 123"/>
          <p:cNvPicPr/>
          <p:nvPr/>
        </p:nvPicPr>
        <p:blipFill>
          <a:blip r:embed="rId5"/>
          <a:stretch/>
        </p:blipFill>
        <p:spPr>
          <a:xfrm>
            <a:off x="5951880" y="1536120"/>
            <a:ext cx="2917800" cy="2944440"/>
          </a:xfrm>
          <a:prstGeom prst="rect">
            <a:avLst/>
          </a:prstGeom>
          <a:ln w="18360">
            <a:noFill/>
          </a:ln>
        </p:spPr>
      </p:pic>
      <p:sp>
        <p:nvSpPr>
          <p:cNvPr id="125" name="Line 4"/>
          <p:cNvSpPr/>
          <p:nvPr/>
        </p:nvSpPr>
        <p:spPr>
          <a:xfrm flipV="1">
            <a:off x="5394960" y="1737360"/>
            <a:ext cx="2468880" cy="182880"/>
          </a:xfrm>
          <a:prstGeom prst="line">
            <a:avLst/>
          </a:prstGeom>
          <a:ln w="18360">
            <a:solidFill>
              <a:srgbClr val="00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92160" y="92160"/>
            <a:ext cx="8959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91440" y="640080"/>
            <a:ext cx="8855280" cy="33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 script to send a message via XMLRPC to MXCuBE. Used to communicate with remote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Executed items in the queue linked to the ISPyB. “View results in ISPyB” opens a new page in the web browser describing the data collection.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1440" y="4755240"/>
            <a:ext cx="4571280" cy="23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Joint MXCuBE/ISPyB meeting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3"/>
          <a:stretch/>
        </p:blipFill>
        <p:spPr>
          <a:xfrm>
            <a:off x="731520" y="1911960"/>
            <a:ext cx="2660760" cy="2111400"/>
          </a:xfrm>
          <a:prstGeom prst="rect">
            <a:avLst/>
          </a:prstGeom>
          <a:ln w="18360">
            <a:noFill/>
          </a:ln>
        </p:spPr>
      </p:pic>
      <p:pic>
        <p:nvPicPr>
          <p:cNvPr id="130" name="Picture 129"/>
          <p:cNvPicPr/>
          <p:nvPr/>
        </p:nvPicPr>
        <p:blipFill>
          <a:blip r:embed="rId4"/>
          <a:stretch/>
        </p:blipFill>
        <p:spPr>
          <a:xfrm>
            <a:off x="640080" y="1692000"/>
            <a:ext cx="2757240" cy="136800"/>
          </a:xfrm>
          <a:prstGeom prst="rect">
            <a:avLst/>
          </a:prstGeom>
          <a:ln w="18360">
            <a:noFill/>
          </a:ln>
        </p:spPr>
      </p:pic>
      <p:pic>
        <p:nvPicPr>
          <p:cNvPr id="131" name="Picture 130"/>
          <p:cNvPicPr/>
          <p:nvPr/>
        </p:nvPicPr>
        <p:blipFill>
          <a:blip r:embed="rId5"/>
          <a:stretch/>
        </p:blipFill>
        <p:spPr>
          <a:xfrm>
            <a:off x="3931920" y="1957680"/>
            <a:ext cx="2338920" cy="1791360"/>
          </a:xfrm>
          <a:prstGeom prst="rect">
            <a:avLst/>
          </a:prstGeom>
          <a:ln w="18360"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4663440" y="3585600"/>
            <a:ext cx="1097280" cy="182880"/>
          </a:xfrm>
          <a:prstGeom prst="rect">
            <a:avLst/>
          </a:prstGeom>
          <a:noFill/>
          <a:ln w="183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2160" y="92160"/>
            <a:ext cx="895968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92160" y="457200"/>
            <a:ext cx="895968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Thank you for you attention!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1646</TotalTime>
  <Words>309</Words>
  <Application>Microsoft Macintosh PowerPoint</Application>
  <PresentationFormat>Custom</PresentationFormat>
  <Paragraphs>45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Gleb Bourenkov</cp:lastModifiedBy>
  <cp:revision>21</cp:revision>
  <dcterms:modified xsi:type="dcterms:W3CDTF">2018-02-01T08:50:33Z</dcterms:modified>
  <dc:language>en-US</dc:language>
</cp:coreProperties>
</file>