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Dual gripper sample changer implementation in </a:t>
            </a:r>
            <a:r>
              <a:rPr lang="en-US" dirty="0" err="1"/>
              <a:t>MxCube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Roeland Boer</a:t>
            </a:r>
          </a:p>
          <a:p>
            <a:r>
              <a:rPr lang="en-US" dirty="0" err="1" smtClean="0"/>
              <a:t>ISpyB</a:t>
            </a:r>
            <a:r>
              <a:rPr lang="en-US" dirty="0" smtClean="0"/>
              <a:t>/</a:t>
            </a:r>
            <a:r>
              <a:rPr lang="en-US" dirty="0" err="1" smtClean="0"/>
              <a:t>MxCube</a:t>
            </a:r>
            <a:r>
              <a:rPr lang="en-US" dirty="0" smtClean="0"/>
              <a:t>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gripper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 smtClean="0"/>
              <a:t>Upgrade of the CATS robot to </a:t>
            </a:r>
            <a:r>
              <a:rPr lang="en-US" dirty="0" err="1" smtClean="0"/>
              <a:t>Unipuck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Double gripper will be installed</a:t>
            </a:r>
          </a:p>
          <a:p>
            <a:r>
              <a:rPr lang="en-US" dirty="0" smtClean="0"/>
              <a:t>Allows preloading samples for faster transfers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83327"/>
            <a:ext cx="40957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64" y="4572000"/>
            <a:ext cx="4876800" cy="20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0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CATS grid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Cats x, y, z movements implemented as motors in </a:t>
            </a:r>
            <a:r>
              <a:rPr lang="en-US" dirty="0" err="1" smtClean="0"/>
              <a:t>sardana</a:t>
            </a:r>
            <a:endParaRPr lang="en-US" dirty="0" smtClean="0"/>
          </a:p>
          <a:p>
            <a:r>
              <a:rPr lang="en-US" dirty="0" smtClean="0"/>
              <a:t>Grid scans then implemented using these motors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64"/>
          <a:stretch>
            <a:fillRect/>
          </a:stretch>
        </p:blipFill>
        <p:spPr bwMode="auto">
          <a:xfrm>
            <a:off x="4800600" y="1600200"/>
            <a:ext cx="393255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2696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CATS grids to be implemented in </a:t>
            </a:r>
            <a:r>
              <a:rPr lang="en-US" dirty="0" err="1" smtClean="0"/>
              <a:t>MxCube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91000"/>
            <a:ext cx="4426785" cy="2573391"/>
          </a:xfrm>
          <a:prstGeom prst="rect">
            <a:avLst/>
          </a:prstGeom>
        </p:spPr>
      </p:pic>
      <p:pic>
        <p:nvPicPr>
          <p:cNvPr id="5" name="Picture 5" descr="R:\Presentations_Posters_Meetings\20150615_AlbaUsersMeeting2-AUSE8\OralPresentation_XALOC_JordiJuanhuix\pictures\ra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1"/>
            <a:ext cx="3200400" cy="302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6"/>
          <p:cNvSpPr/>
          <p:nvPr/>
        </p:nvSpPr>
        <p:spPr>
          <a:xfrm>
            <a:off x="914400" y="4572000"/>
            <a:ext cx="2944320" cy="1503360"/>
          </a:xfrm>
          <a:prstGeom prst="roundRect">
            <a:avLst>
              <a:gd name="adj" fmla="val 9090"/>
            </a:avLst>
          </a:prstGeom>
          <a:solidFill>
            <a:srgbClr val="FFF2CC"/>
          </a:solidFill>
          <a:ln w="1908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b="1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Beamline</a:t>
            </a:r>
            <a:r>
              <a:rPr lang="en-US" sz="1400" b="1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Supervisor p</a:t>
            </a:r>
            <a:r>
              <a:rPr lang="en-US" sz="1400" b="1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hases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GoBeamViewPhase</a:t>
            </a:r>
            <a:r>
              <a:rPr lang="en-US" sz="14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GoCollectPhase</a:t>
            </a:r>
            <a:r>
              <a:rPr lang="en-US" sz="14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GoSampleVisuPhase</a:t>
            </a:r>
            <a:r>
              <a:rPr lang="en-US" sz="14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GoTransferPhase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4343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Selecting a grid in </a:t>
            </a:r>
            <a:r>
              <a:rPr lang="en-US" dirty="0" err="1" smtClean="0"/>
              <a:t>MxCube</a:t>
            </a:r>
            <a:r>
              <a:rPr lang="en-US" dirty="0" smtClean="0"/>
              <a:t> will have different </a:t>
            </a:r>
            <a:r>
              <a:rPr lang="en-US" dirty="0" err="1" smtClean="0"/>
              <a:t>behaviour</a:t>
            </a:r>
            <a:r>
              <a:rPr lang="en-US" dirty="0" smtClean="0"/>
              <a:t> depending on the state of the </a:t>
            </a:r>
            <a:r>
              <a:rPr lang="en-US" dirty="0" err="1" smtClean="0"/>
              <a:t>beamlin</a:t>
            </a:r>
            <a:endParaRPr lang="en-US" dirty="0" smtClean="0"/>
          </a:p>
          <a:p>
            <a:r>
              <a:rPr lang="en-US" dirty="0" smtClean="0"/>
              <a:t>The supervisor DS checks the state and decides which motors </a:t>
            </a:r>
            <a:r>
              <a:rPr lang="en-US" smtClean="0"/>
              <a:t>to move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3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Dual gripper sample changer implementation in MxCube</vt:lpstr>
      <vt:lpstr>Dual gripper</vt:lpstr>
      <vt:lpstr>CATS grid scans</vt:lpstr>
      <vt:lpstr>CATS grids to be implemented in MxCube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gripper sample changer implementation in MxCube</dc:title>
  <dc:creator>Roeland Boer</dc:creator>
  <cp:lastModifiedBy>Roeland Boer</cp:lastModifiedBy>
  <cp:revision>5</cp:revision>
  <dcterms:created xsi:type="dcterms:W3CDTF">2006-08-16T00:00:00Z</dcterms:created>
  <dcterms:modified xsi:type="dcterms:W3CDTF">2018-01-31T22:37:43Z</dcterms:modified>
</cp:coreProperties>
</file>