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rvo"/>
      <p:regular r:id="rId29"/>
      <p:bold r:id="rId30"/>
      <p:italic r:id="rId31"/>
      <p:boldItalic r:id="rId32"/>
    </p:embeddedFont>
    <p:embeddedFont>
      <p:font typeface="Roboto Condensed"/>
      <p:regular r:id="rId33"/>
      <p:bold r:id="rId34"/>
      <p:italic r:id="rId35"/>
      <p:boldItalic r:id="rId36"/>
    </p:embeddedFont>
    <p:embeddedFont>
      <p:font typeface="Pacifico"/>
      <p:regular r:id="rId37"/>
    </p:embeddedFont>
    <p:embeddedFont>
      <p:font typeface="Roboto Condensed Light"/>
      <p:regular r:id="rId38"/>
      <p:bold r:id="rId39"/>
      <p:italic r:id="rId40"/>
      <p:boldItalic r:id="rId41"/>
    </p:embeddedFont>
    <p:embeddedFont>
      <p:font typeface="Arial Black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italic.fntdata"/><Relationship Id="rId20" Type="http://schemas.openxmlformats.org/officeDocument/2006/relationships/slide" Target="slides/slide15.xml"/><Relationship Id="rId42" Type="http://schemas.openxmlformats.org/officeDocument/2006/relationships/font" Target="fonts/ArialBlack-regular.fntdata"/><Relationship Id="rId41" Type="http://schemas.openxmlformats.org/officeDocument/2006/relationships/font" Target="fonts/RobotoCondensed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v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italic.fntdata"/><Relationship Id="rId30" Type="http://schemas.openxmlformats.org/officeDocument/2006/relationships/font" Target="fonts/Arvo-bold.fntdata"/><Relationship Id="rId11" Type="http://schemas.openxmlformats.org/officeDocument/2006/relationships/slide" Target="slides/slide6.xml"/><Relationship Id="rId33" Type="http://schemas.openxmlformats.org/officeDocument/2006/relationships/font" Target="fonts/Roboto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Arv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RobotoCondensed-bold.fntdata"/><Relationship Id="rId15" Type="http://schemas.openxmlformats.org/officeDocument/2006/relationships/slide" Target="slides/slide10.xml"/><Relationship Id="rId37" Type="http://schemas.openxmlformats.org/officeDocument/2006/relationships/font" Target="fonts/Pacifico-regular.fntdata"/><Relationship Id="rId14" Type="http://schemas.openxmlformats.org/officeDocument/2006/relationships/slide" Target="slides/slide9.xml"/><Relationship Id="rId36" Type="http://schemas.openxmlformats.org/officeDocument/2006/relationships/font" Target="fonts/RobotoCondensed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Light-bold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e78a5f315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e78a5f31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e78a5f315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e78a5f31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e78a5f315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ae78a5f3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e78a5f315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e78a5f31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e78a5f315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e78a5f31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e78a5f315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e78a5f31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e78a5f315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e78a5f31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05fd5c92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05fd5c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f05fd5c92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f05fd5c9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f05fd5c92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f05fd5c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f05fd5c92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f05fd5c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78a5f315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ae78a5f3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ecae07ba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aecae07ba1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ecae07ba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aecae07ba1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e78a5f315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ae78a5f3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e78a5f315_0_4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ae78a5f315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e78a5f315_0_6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ae78a5f315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2" name="Google Shape;42;p3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6" name="Google Shape;46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" name="Google Shape;53;p4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54" name="Google Shape;54;p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55" name="Google Shape;55;p4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66" name="Google Shape;66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3" name="Google Shape;73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4" name="Google Shape;74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1786884" y="2187656"/>
            <a:ext cx="55701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i="0" sz="18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875335" y="1805316"/>
            <a:ext cx="54369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827371" y="4696023"/>
            <a:ext cx="230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90" name="Google Shape;90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1" name="Google Shape;91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4" name="Google Shape;94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7" name="Google Shape;97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8" name="Google Shape;98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3" name="Google Shape;103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" name="Google Shape;105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9" name="Google Shape;109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0" name="Google Shape;110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11" name="Google Shape;111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3" name="Google Shape;113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14" name="Google Shape;114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6" name="Google Shape;116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7" name="Google Shape;117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" name="Google Shape;118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9" name="Google Shape;119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22" name="Google Shape;122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Google Shape;124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6" name="Google Shape;126;p8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7" name="Google Shape;127;p8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9"/>
          <p:cNvGrpSpPr/>
          <p:nvPr/>
        </p:nvGrpSpPr>
        <p:grpSpPr>
          <a:xfrm>
            <a:off x="2466138" y="4472723"/>
            <a:ext cx="6686826" cy="670795"/>
            <a:chOff x="5589288" y="4472723"/>
            <a:chExt cx="6686826" cy="670795"/>
          </a:xfrm>
        </p:grpSpPr>
        <p:sp>
          <p:nvSpPr>
            <p:cNvPr id="131" name="Google Shape;131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Google Shape;132;p9"/>
            <p:cNvGrpSpPr/>
            <p:nvPr/>
          </p:nvGrpSpPr>
          <p:grpSpPr>
            <a:xfrm flipH="1">
              <a:off x="5748897" y="4472723"/>
              <a:ext cx="6527217" cy="670795"/>
              <a:chOff x="-10101302" y="330075"/>
              <a:chExt cx="16532972" cy="1699506"/>
            </a:xfrm>
          </p:grpSpPr>
          <p:sp>
            <p:nvSpPr>
              <p:cNvPr id="133" name="Google Shape;133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9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2" cy="1699569"/>
            </a:xfrm>
          </p:grpSpPr>
          <p:sp>
            <p:nvSpPr>
              <p:cNvPr id="136" name="Google Shape;136;p9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39" name="Google Shape;139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0" name="Google Shape;140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41" name="Google Shape;141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" name="Google Shape;142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43" name="Google Shape;143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ctrTitle"/>
          </p:nvPr>
        </p:nvSpPr>
        <p:spPr>
          <a:xfrm>
            <a:off x="2286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>
                <a:latin typeface="Pacifico"/>
                <a:ea typeface="Pacifico"/>
                <a:cs typeface="Pacifico"/>
                <a:sym typeface="Pacifico"/>
              </a:rPr>
              <a:t>CoChat</a:t>
            </a:r>
            <a:endParaRPr b="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(A mobile based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messaging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6500826" y="3571882"/>
            <a:ext cx="23574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304A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12725" cy="10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/>
          <p:nvPr/>
        </p:nvSpPr>
        <p:spPr>
          <a:xfrm>
            <a:off x="0" y="4699700"/>
            <a:ext cx="9144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PRANKIT AGARWAL	PRAKHAR AGARWAL	     RAHUL SAXENA	AMAN VIKRANT GARG		ISHITA GOEL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4">
            <a:alphaModFix/>
          </a:blip>
          <a:srcRect b="13242" l="0" r="7749" t="21265"/>
          <a:stretch/>
        </p:blipFill>
        <p:spPr>
          <a:xfrm>
            <a:off x="4073075" y="0"/>
            <a:ext cx="1763375" cy="10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ctrTitle"/>
          </p:nvPr>
        </p:nvSpPr>
        <p:spPr>
          <a:xfrm>
            <a:off x="9118" y="-83608"/>
            <a:ext cx="68124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5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</a:t>
            </a:r>
            <a:endParaRPr sz="54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type="title"/>
          </p:nvPr>
        </p:nvSpPr>
        <p:spPr>
          <a:xfrm>
            <a:off x="0" y="392575"/>
            <a:ext cx="6270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0 Level DFD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53725"/>
            <a:ext cx="6488575" cy="2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/>
          <p:cNvSpPr txBox="1"/>
          <p:nvPr/>
        </p:nvSpPr>
        <p:spPr>
          <a:xfrm>
            <a:off x="-7500" y="4266275"/>
            <a:ext cx="6957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E45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this DFD we are showing the basics of any contacting application. As we are seeing that a sender is sending a message using the application and the receiver is getting the message through that application.</a:t>
            </a:r>
            <a:endParaRPr sz="12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265" name="Google Shape;265;p20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266" name="Google Shape;266;p20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283569" y="646528"/>
              <a:ext cx="294640" cy="294640"/>
            </a:xfrm>
            <a:custGeom>
              <a:rect b="b" l="l" r="r" t="t"/>
              <a:pathLst>
                <a:path extrusionOk="0" h="294640" w="29464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cap="flat" cmpd="sng" w="12150">
              <a:solidFill>
                <a:srgbClr val="FF9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0" y="392575"/>
            <a:ext cx="33978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Level DFD</a:t>
            </a:r>
            <a:endParaRPr/>
          </a:p>
        </p:txBody>
      </p:sp>
      <p:sp>
        <p:nvSpPr>
          <p:cNvPr id="274" name="Google Shape;274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02475"/>
            <a:ext cx="6105525" cy="283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1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277" name="Google Shape;277;p21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83569" y="646528"/>
              <a:ext cx="294640" cy="294640"/>
            </a:xfrm>
            <a:custGeom>
              <a:rect b="b" l="l" r="r" t="t"/>
              <a:pathLst>
                <a:path extrusionOk="0" h="294640" w="29464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cap="flat" cmpd="sng" w="12150">
              <a:solidFill>
                <a:srgbClr val="FF9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ctrTitle"/>
          </p:nvPr>
        </p:nvSpPr>
        <p:spPr>
          <a:xfrm>
            <a:off x="9125" y="1093799"/>
            <a:ext cx="6812400" cy="29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60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60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idx="1" type="body"/>
          </p:nvPr>
        </p:nvSpPr>
        <p:spPr>
          <a:xfrm>
            <a:off x="2787950" y="4636500"/>
            <a:ext cx="5899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 ACTIVITY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050" y="163775"/>
            <a:ext cx="2694725" cy="4137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23"/>
          <p:cNvCxnSpPr/>
          <p:nvPr/>
        </p:nvCxnSpPr>
        <p:spPr>
          <a:xfrm>
            <a:off x="2875275" y="1574975"/>
            <a:ext cx="1172100" cy="114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3" name="Google Shape;293;p23"/>
          <p:cNvCxnSpPr/>
          <p:nvPr/>
        </p:nvCxnSpPr>
        <p:spPr>
          <a:xfrm>
            <a:off x="2526225" y="2207600"/>
            <a:ext cx="1870200" cy="294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4" name="Google Shape;294;p23"/>
          <p:cNvCxnSpPr/>
          <p:nvPr/>
        </p:nvCxnSpPr>
        <p:spPr>
          <a:xfrm>
            <a:off x="2843425" y="3139875"/>
            <a:ext cx="1172100" cy="114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5" name="Google Shape;295;p23"/>
          <p:cNvCxnSpPr/>
          <p:nvPr/>
        </p:nvCxnSpPr>
        <p:spPr>
          <a:xfrm rot="10800000">
            <a:off x="5608825" y="3884775"/>
            <a:ext cx="1501800" cy="171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6" name="Google Shape;296;p23"/>
          <p:cNvCxnSpPr/>
          <p:nvPr/>
        </p:nvCxnSpPr>
        <p:spPr>
          <a:xfrm rot="10800000">
            <a:off x="5837425" y="2665575"/>
            <a:ext cx="1501800" cy="171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7" name="Google Shape;297;p23"/>
          <p:cNvCxnSpPr/>
          <p:nvPr/>
        </p:nvCxnSpPr>
        <p:spPr>
          <a:xfrm rot="10800000">
            <a:off x="5913625" y="1903575"/>
            <a:ext cx="1501800" cy="171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8" name="Google Shape;298;p23"/>
          <p:cNvSpPr txBox="1"/>
          <p:nvPr/>
        </p:nvSpPr>
        <p:spPr>
          <a:xfrm>
            <a:off x="7339225" y="2466075"/>
            <a:ext cx="1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Button for Login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7491625" y="1704075"/>
            <a:ext cx="1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Password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0" name="Google Shape;300;p23"/>
          <p:cNvSpPr txBox="1"/>
          <p:nvPr/>
        </p:nvSpPr>
        <p:spPr>
          <a:xfrm>
            <a:off x="1836400" y="1340075"/>
            <a:ext cx="954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Email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986200" y="2904975"/>
            <a:ext cx="1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move to activity for create account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7186825" y="3609075"/>
            <a:ext cx="1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Button for Login from phone number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721425" y="1981700"/>
            <a:ext cx="1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move to activity for forget password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4" name="Google Shape;304;p23"/>
          <p:cNvSpPr txBox="1"/>
          <p:nvPr>
            <p:ph idx="1" type="body"/>
          </p:nvPr>
        </p:nvSpPr>
        <p:spPr>
          <a:xfrm>
            <a:off x="0" y="217400"/>
            <a:ext cx="18702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Ishita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idx="1" type="body"/>
          </p:nvPr>
        </p:nvSpPr>
        <p:spPr>
          <a:xfrm>
            <a:off x="2776575" y="4636500"/>
            <a:ext cx="59106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UP</a:t>
            </a: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ACTIVITY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075" y="151400"/>
            <a:ext cx="2778875" cy="4218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4"/>
          <p:cNvCxnSpPr/>
          <p:nvPr/>
        </p:nvCxnSpPr>
        <p:spPr>
          <a:xfrm>
            <a:off x="2537975" y="2254850"/>
            <a:ext cx="1172100" cy="114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3" name="Google Shape;313;p24"/>
          <p:cNvCxnSpPr/>
          <p:nvPr/>
        </p:nvCxnSpPr>
        <p:spPr>
          <a:xfrm>
            <a:off x="2843425" y="3292275"/>
            <a:ext cx="1172100" cy="114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Google Shape;314;p24"/>
          <p:cNvCxnSpPr/>
          <p:nvPr/>
        </p:nvCxnSpPr>
        <p:spPr>
          <a:xfrm rot="10800000">
            <a:off x="5780525" y="3763050"/>
            <a:ext cx="1501800" cy="171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5" name="Google Shape;315;p24"/>
          <p:cNvCxnSpPr/>
          <p:nvPr/>
        </p:nvCxnSpPr>
        <p:spPr>
          <a:xfrm rot="10800000">
            <a:off x="6218425" y="2665575"/>
            <a:ext cx="1501800" cy="171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6" name="Google Shape;316;p24"/>
          <p:cNvSpPr txBox="1"/>
          <p:nvPr/>
        </p:nvSpPr>
        <p:spPr>
          <a:xfrm>
            <a:off x="7720225" y="2466075"/>
            <a:ext cx="1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Password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1607800" y="2025875"/>
            <a:ext cx="954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Email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962425" y="3057375"/>
            <a:ext cx="1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Button for Create account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7282325" y="3551288"/>
            <a:ext cx="1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move to login activity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0" y="217400"/>
            <a:ext cx="18702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Ishita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idx="1" type="body"/>
          </p:nvPr>
        </p:nvSpPr>
        <p:spPr>
          <a:xfrm>
            <a:off x="2769900" y="4636500"/>
            <a:ext cx="5917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</a:t>
            </a: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ACTIVITY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196900"/>
            <a:ext cx="2617500" cy="41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5"/>
          <p:cNvSpPr txBox="1"/>
          <p:nvPr/>
        </p:nvSpPr>
        <p:spPr>
          <a:xfrm>
            <a:off x="962425" y="3057375"/>
            <a:ext cx="1804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Button for update profile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329" name="Google Shape;329;p25"/>
          <p:cNvCxnSpPr/>
          <p:nvPr/>
        </p:nvCxnSpPr>
        <p:spPr>
          <a:xfrm>
            <a:off x="2767225" y="2530275"/>
            <a:ext cx="1172100" cy="114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0" name="Google Shape;330;p25"/>
          <p:cNvCxnSpPr/>
          <p:nvPr/>
        </p:nvCxnSpPr>
        <p:spPr>
          <a:xfrm>
            <a:off x="2919625" y="3368475"/>
            <a:ext cx="1172100" cy="114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1" name="Google Shape;331;p25"/>
          <p:cNvSpPr txBox="1"/>
          <p:nvPr/>
        </p:nvSpPr>
        <p:spPr>
          <a:xfrm>
            <a:off x="1684000" y="2330675"/>
            <a:ext cx="954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Name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332" name="Google Shape;332;p25"/>
          <p:cNvCxnSpPr/>
          <p:nvPr/>
        </p:nvCxnSpPr>
        <p:spPr>
          <a:xfrm rot="10800000">
            <a:off x="6218425" y="2894175"/>
            <a:ext cx="1501800" cy="171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3" name="Google Shape;333;p25"/>
          <p:cNvSpPr txBox="1"/>
          <p:nvPr/>
        </p:nvSpPr>
        <p:spPr>
          <a:xfrm>
            <a:off x="7796425" y="2719025"/>
            <a:ext cx="954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Status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34" name="Google Shape;334;p25"/>
          <p:cNvSpPr txBox="1"/>
          <p:nvPr>
            <p:ph idx="1" type="body"/>
          </p:nvPr>
        </p:nvSpPr>
        <p:spPr>
          <a:xfrm>
            <a:off x="0" y="217400"/>
            <a:ext cx="18702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Prankit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>
            <p:ph idx="1" type="body"/>
          </p:nvPr>
        </p:nvSpPr>
        <p:spPr>
          <a:xfrm>
            <a:off x="2787950" y="4636500"/>
            <a:ext cx="5899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900" y="76200"/>
            <a:ext cx="3985400" cy="43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6"/>
          <p:cNvSpPr txBox="1"/>
          <p:nvPr>
            <p:ph idx="1" type="body"/>
          </p:nvPr>
        </p:nvSpPr>
        <p:spPr>
          <a:xfrm>
            <a:off x="0" y="217400"/>
            <a:ext cx="18702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Prankit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/>
          <p:nvPr>
            <p:ph idx="1" type="body"/>
          </p:nvPr>
        </p:nvSpPr>
        <p:spPr>
          <a:xfrm>
            <a:off x="2787950" y="4636500"/>
            <a:ext cx="5899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group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27"/>
          <p:cNvSpPr txBox="1"/>
          <p:nvPr>
            <p:ph idx="1" type="body"/>
          </p:nvPr>
        </p:nvSpPr>
        <p:spPr>
          <a:xfrm>
            <a:off x="0" y="217400"/>
            <a:ext cx="18702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Prakhar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7"/>
          <p:cNvSpPr txBox="1"/>
          <p:nvPr>
            <p:ph idx="1" type="body"/>
          </p:nvPr>
        </p:nvSpPr>
        <p:spPr>
          <a:xfrm>
            <a:off x="6879450" y="3800475"/>
            <a:ext cx="18702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 display view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27"/>
          <p:cNvPicPr preferRelativeResize="0"/>
          <p:nvPr/>
        </p:nvPicPr>
        <p:blipFill rotWithShape="1">
          <a:blip r:embed="rId3">
            <a:alphaModFix/>
          </a:blip>
          <a:srcRect b="24582" l="0" r="0" t="3392"/>
          <a:stretch/>
        </p:blipFill>
        <p:spPr>
          <a:xfrm>
            <a:off x="6467025" y="91150"/>
            <a:ext cx="2220125" cy="36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7"/>
          <p:cNvPicPr preferRelativeResize="0"/>
          <p:nvPr/>
        </p:nvPicPr>
        <p:blipFill rotWithShape="1">
          <a:blip r:embed="rId4">
            <a:alphaModFix/>
          </a:blip>
          <a:srcRect b="46101" l="0" r="0" t="3497"/>
          <a:stretch/>
        </p:blipFill>
        <p:spPr>
          <a:xfrm>
            <a:off x="2271050" y="319750"/>
            <a:ext cx="2520927" cy="36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7"/>
          <p:cNvSpPr txBox="1"/>
          <p:nvPr>
            <p:ph idx="1" type="body"/>
          </p:nvPr>
        </p:nvSpPr>
        <p:spPr>
          <a:xfrm>
            <a:off x="2596413" y="4063875"/>
            <a:ext cx="18702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Group fragment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4" name="Google Shape;354;p27"/>
          <p:cNvCxnSpPr/>
          <p:nvPr/>
        </p:nvCxnSpPr>
        <p:spPr>
          <a:xfrm>
            <a:off x="4726800" y="599000"/>
            <a:ext cx="1740300" cy="1758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idx="1" type="body"/>
          </p:nvPr>
        </p:nvSpPr>
        <p:spPr>
          <a:xfrm>
            <a:off x="2787950" y="4636500"/>
            <a:ext cx="5899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chat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28"/>
          <p:cNvSpPr txBox="1"/>
          <p:nvPr>
            <p:ph idx="1" type="body"/>
          </p:nvPr>
        </p:nvSpPr>
        <p:spPr>
          <a:xfrm>
            <a:off x="0" y="217400"/>
            <a:ext cx="18702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Prakhar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28"/>
          <p:cNvSpPr txBox="1"/>
          <p:nvPr>
            <p:ph idx="1" type="body"/>
          </p:nvPr>
        </p:nvSpPr>
        <p:spPr>
          <a:xfrm>
            <a:off x="6524325" y="3343275"/>
            <a:ext cx="23814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Group message view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3" name="Google Shape;363;p28"/>
          <p:cNvPicPr preferRelativeResize="0"/>
          <p:nvPr/>
        </p:nvPicPr>
        <p:blipFill rotWithShape="1">
          <a:blip r:embed="rId3">
            <a:alphaModFix/>
          </a:blip>
          <a:srcRect b="32361" l="0" r="0" t="3695"/>
          <a:stretch/>
        </p:blipFill>
        <p:spPr>
          <a:xfrm>
            <a:off x="2526175" y="263000"/>
            <a:ext cx="2189800" cy="360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 txBox="1"/>
          <p:nvPr>
            <p:ph idx="1" type="body"/>
          </p:nvPr>
        </p:nvSpPr>
        <p:spPr>
          <a:xfrm>
            <a:off x="2533575" y="4049800"/>
            <a:ext cx="22641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Group chat activity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5" name="Google Shape;365;p28"/>
          <p:cNvPicPr preferRelativeResize="0"/>
          <p:nvPr/>
        </p:nvPicPr>
        <p:blipFill rotWithShape="1">
          <a:blip r:embed="rId4">
            <a:alphaModFix/>
          </a:blip>
          <a:srcRect b="41003" l="52485" r="29299" t="26322"/>
          <a:stretch/>
        </p:blipFill>
        <p:spPr>
          <a:xfrm>
            <a:off x="6651475" y="830700"/>
            <a:ext cx="2072923" cy="2324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28"/>
          <p:cNvCxnSpPr/>
          <p:nvPr/>
        </p:nvCxnSpPr>
        <p:spPr>
          <a:xfrm>
            <a:off x="1615850" y="3741275"/>
            <a:ext cx="1172100" cy="114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7" name="Google Shape;367;p28"/>
          <p:cNvSpPr txBox="1"/>
          <p:nvPr>
            <p:ph idx="1" type="body"/>
          </p:nvPr>
        </p:nvSpPr>
        <p:spPr>
          <a:xfrm>
            <a:off x="133775" y="3615275"/>
            <a:ext cx="1363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message text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5160525" y="3546300"/>
            <a:ext cx="1363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enter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button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9" name="Google Shape;369;p28"/>
          <p:cNvCxnSpPr/>
          <p:nvPr/>
        </p:nvCxnSpPr>
        <p:spPr>
          <a:xfrm flipH="1">
            <a:off x="4620825" y="3723200"/>
            <a:ext cx="539700" cy="33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0" y="392575"/>
            <a:ext cx="63270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738075" y="1990972"/>
            <a:ext cx="33783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TECHNOLOGY USED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FLOW DIAGRAMS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4" name="Google Shape;164;p11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165" name="Google Shape;165;p11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83569" y="646528"/>
              <a:ext cx="294640" cy="294640"/>
            </a:xfrm>
            <a:custGeom>
              <a:rect b="b" l="l" r="r" t="t"/>
              <a:pathLst>
                <a:path extrusionOk="0" h="294640" w="29464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cap="flat" cmpd="sng" w="12150">
              <a:solidFill>
                <a:srgbClr val="FF9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2787950" y="4636500"/>
            <a:ext cx="5899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chat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29"/>
          <p:cNvSpPr txBox="1"/>
          <p:nvPr>
            <p:ph idx="1" type="body"/>
          </p:nvPr>
        </p:nvSpPr>
        <p:spPr>
          <a:xfrm>
            <a:off x="0" y="217400"/>
            <a:ext cx="18702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6524325" y="3419475"/>
            <a:ext cx="23814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Personal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Chat view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29"/>
          <p:cNvSpPr txBox="1"/>
          <p:nvPr>
            <p:ph idx="1" type="body"/>
          </p:nvPr>
        </p:nvSpPr>
        <p:spPr>
          <a:xfrm>
            <a:off x="2533575" y="4049800"/>
            <a:ext cx="22641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Personal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chat activity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9" name="Google Shape;379;p29"/>
          <p:cNvCxnSpPr>
            <a:stCxn id="380" idx="3"/>
          </p:cNvCxnSpPr>
          <p:nvPr/>
        </p:nvCxnSpPr>
        <p:spPr>
          <a:xfrm>
            <a:off x="1497575" y="3746975"/>
            <a:ext cx="859200" cy="294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133775" y="3615275"/>
            <a:ext cx="1363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message text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29"/>
          <p:cNvSpPr txBox="1"/>
          <p:nvPr>
            <p:ph idx="1" type="body"/>
          </p:nvPr>
        </p:nvSpPr>
        <p:spPr>
          <a:xfrm>
            <a:off x="5160525" y="3546300"/>
            <a:ext cx="13638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enter button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2" name="Google Shape;382;p29"/>
          <p:cNvCxnSpPr/>
          <p:nvPr/>
        </p:nvCxnSpPr>
        <p:spPr>
          <a:xfrm flipH="1">
            <a:off x="4620825" y="3723200"/>
            <a:ext cx="539700" cy="33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83" name="Google Shape;383;p29"/>
          <p:cNvPicPr preferRelativeResize="0"/>
          <p:nvPr/>
        </p:nvPicPr>
        <p:blipFill rotWithShape="1">
          <a:blip r:embed="rId3">
            <a:alphaModFix/>
          </a:blip>
          <a:srcRect b="33896" l="0" r="0" t="4226"/>
          <a:stretch/>
        </p:blipFill>
        <p:spPr>
          <a:xfrm>
            <a:off x="6432100" y="160775"/>
            <a:ext cx="2373899" cy="318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9"/>
          <p:cNvPicPr preferRelativeResize="0"/>
          <p:nvPr/>
        </p:nvPicPr>
        <p:blipFill rotWithShape="1">
          <a:blip r:embed="rId4">
            <a:alphaModFix/>
          </a:blip>
          <a:srcRect b="33037" l="0" r="0" t="3036"/>
          <a:stretch/>
        </p:blipFill>
        <p:spPr>
          <a:xfrm>
            <a:off x="2335150" y="217400"/>
            <a:ext cx="2373899" cy="366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29"/>
          <p:cNvCxnSpPr>
            <a:stCxn id="383" idx="1"/>
          </p:cNvCxnSpPr>
          <p:nvPr/>
        </p:nvCxnSpPr>
        <p:spPr>
          <a:xfrm flipH="1">
            <a:off x="4887100" y="1752025"/>
            <a:ext cx="1545000" cy="1800"/>
          </a:xfrm>
          <a:prstGeom prst="straightConnector1">
            <a:avLst/>
          </a:prstGeom>
          <a:noFill/>
          <a:ln cap="flat" cmpd="sng" w="28575">
            <a:solidFill>
              <a:srgbClr val="42619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idx="1" type="body"/>
          </p:nvPr>
        </p:nvSpPr>
        <p:spPr>
          <a:xfrm>
            <a:off x="2787950" y="4636500"/>
            <a:ext cx="5899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request</a:t>
            </a:r>
            <a:endParaRPr b="1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30"/>
          <p:cNvSpPr txBox="1"/>
          <p:nvPr>
            <p:ph idx="1" type="body"/>
          </p:nvPr>
        </p:nvSpPr>
        <p:spPr>
          <a:xfrm>
            <a:off x="0" y="217400"/>
            <a:ext cx="18702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Rahul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6524325" y="3343275"/>
            <a:ext cx="23814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display view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3447975" y="3516400"/>
            <a:ext cx="22641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profile activity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" name="Google Shape;395;p30"/>
          <p:cNvPicPr preferRelativeResize="0"/>
          <p:nvPr/>
        </p:nvPicPr>
        <p:blipFill rotWithShape="1">
          <a:blip r:embed="rId3">
            <a:alphaModFix/>
          </a:blip>
          <a:srcRect b="43206" l="52485" r="29299" t="26767"/>
          <a:stretch/>
        </p:blipFill>
        <p:spPr>
          <a:xfrm>
            <a:off x="6575275" y="765875"/>
            <a:ext cx="2330449" cy="24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 rotWithShape="1">
          <a:blip r:embed="rId4">
            <a:alphaModFix/>
          </a:blip>
          <a:srcRect b="29106" l="53078" r="29926" t="30105"/>
          <a:stretch/>
        </p:blipFill>
        <p:spPr>
          <a:xfrm>
            <a:off x="3636900" y="563751"/>
            <a:ext cx="1870200" cy="28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0"/>
          <p:cNvPicPr preferRelativeResize="0"/>
          <p:nvPr/>
        </p:nvPicPr>
        <p:blipFill rotWithShape="1">
          <a:blip r:embed="rId5">
            <a:alphaModFix/>
          </a:blip>
          <a:srcRect b="19207" l="0" r="0" t="4298"/>
          <a:stretch/>
        </p:blipFill>
        <p:spPr>
          <a:xfrm>
            <a:off x="477950" y="765875"/>
            <a:ext cx="2011350" cy="333352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0"/>
          <p:cNvSpPr txBox="1"/>
          <p:nvPr>
            <p:ph idx="1" type="body"/>
          </p:nvPr>
        </p:nvSpPr>
        <p:spPr>
          <a:xfrm>
            <a:off x="351575" y="4267800"/>
            <a:ext cx="2264100" cy="2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user activity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9" name="Google Shape;399;p30"/>
          <p:cNvCxnSpPr/>
          <p:nvPr/>
        </p:nvCxnSpPr>
        <p:spPr>
          <a:xfrm>
            <a:off x="2300950" y="2552225"/>
            <a:ext cx="1250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/>
          <p:nvPr/>
        </p:nvSpPr>
        <p:spPr>
          <a:xfrm>
            <a:off x="6946835" y="4948315"/>
            <a:ext cx="394334" cy="131445"/>
          </a:xfrm>
          <a:custGeom>
            <a:rect b="b" l="l" r="r" t="t"/>
            <a:pathLst>
              <a:path extrusionOk="0" h="131445" w="394334">
                <a:moveTo>
                  <a:pt x="266374" y="131399"/>
                </a:moveTo>
                <a:lnTo>
                  <a:pt x="0" y="0"/>
                </a:lnTo>
                <a:lnTo>
                  <a:pt x="394199" y="0"/>
                </a:lnTo>
                <a:lnTo>
                  <a:pt x="266374" y="131399"/>
                </a:lnTo>
                <a:close/>
              </a:path>
            </a:pathLst>
          </a:custGeom>
          <a:solidFill>
            <a:srgbClr val="D16E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31"/>
          <p:cNvGrpSpPr/>
          <p:nvPr/>
        </p:nvGrpSpPr>
        <p:grpSpPr>
          <a:xfrm>
            <a:off x="6949783" y="4472724"/>
            <a:ext cx="2194559" cy="671195"/>
            <a:chOff x="6949783" y="4472724"/>
            <a:chExt cx="2194559" cy="671195"/>
          </a:xfrm>
        </p:grpSpPr>
        <p:sp>
          <p:nvSpPr>
            <p:cNvPr id="406" name="Google Shape;406;p31"/>
            <p:cNvSpPr/>
            <p:nvPr/>
          </p:nvSpPr>
          <p:spPr>
            <a:xfrm>
              <a:off x="7106424" y="4472724"/>
              <a:ext cx="2037715" cy="671195"/>
            </a:xfrm>
            <a:custGeom>
              <a:rect b="b" l="l" r="r" t="t"/>
              <a:pathLst>
                <a:path extrusionOk="0" h="671195" w="2037715">
                  <a:moveTo>
                    <a:pt x="2037549" y="0"/>
                  </a:moveTo>
                  <a:lnTo>
                    <a:pt x="670979" y="0"/>
                  </a:lnTo>
                  <a:lnTo>
                    <a:pt x="668223" y="0"/>
                  </a:lnTo>
                  <a:lnTo>
                    <a:pt x="668223" y="2755"/>
                  </a:lnTo>
                  <a:lnTo>
                    <a:pt x="0" y="670788"/>
                  </a:lnTo>
                  <a:lnTo>
                    <a:pt x="670979" y="670788"/>
                  </a:lnTo>
                  <a:lnTo>
                    <a:pt x="2037549" y="670775"/>
                  </a:lnTo>
                  <a:lnTo>
                    <a:pt x="2037549" y="0"/>
                  </a:lnTo>
                  <a:close/>
                </a:path>
              </a:pathLst>
            </a:custGeom>
            <a:solidFill>
              <a:srgbClr val="C6D3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949783" y="4646726"/>
              <a:ext cx="2194559" cy="304800"/>
            </a:xfrm>
            <a:custGeom>
              <a:rect b="b" l="l" r="r" t="t"/>
              <a:pathLst>
                <a:path extrusionOk="0" h="304800" w="2194559">
                  <a:moveTo>
                    <a:pt x="2194191" y="25"/>
                  </a:moveTo>
                  <a:lnTo>
                    <a:pt x="304546" y="25"/>
                  </a:lnTo>
                  <a:lnTo>
                    <a:pt x="298170" y="25"/>
                  </a:lnTo>
                  <a:lnTo>
                    <a:pt x="298170" y="6388"/>
                  </a:lnTo>
                  <a:lnTo>
                    <a:pt x="0" y="304571"/>
                  </a:lnTo>
                  <a:lnTo>
                    <a:pt x="298170" y="304571"/>
                  </a:lnTo>
                  <a:lnTo>
                    <a:pt x="304546" y="304571"/>
                  </a:lnTo>
                  <a:lnTo>
                    <a:pt x="2194191" y="304571"/>
                  </a:lnTo>
                  <a:lnTo>
                    <a:pt x="2194191" y="25"/>
                  </a:lnTo>
                  <a:close/>
                </a:path>
              </a:pathLst>
            </a:custGeom>
            <a:solidFill>
              <a:srgbClr val="FF97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31"/>
          <p:cNvSpPr/>
          <p:nvPr/>
        </p:nvSpPr>
        <p:spPr>
          <a:xfrm>
            <a:off x="6292637" y="126424"/>
            <a:ext cx="779779" cy="260350"/>
          </a:xfrm>
          <a:custGeom>
            <a:rect b="b" l="l" r="r" t="t"/>
            <a:pathLst>
              <a:path extrusionOk="0" h="260350" w="779779">
                <a:moveTo>
                  <a:pt x="779698" y="259799"/>
                </a:moveTo>
                <a:lnTo>
                  <a:pt x="0" y="259799"/>
                </a:lnTo>
                <a:lnTo>
                  <a:pt x="252824" y="0"/>
                </a:lnTo>
                <a:lnTo>
                  <a:pt x="779698" y="259799"/>
                </a:lnTo>
                <a:close/>
              </a:path>
            </a:pathLst>
          </a:custGeom>
          <a:solidFill>
            <a:srgbClr val="2631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Google Shape;409;p31"/>
          <p:cNvGrpSpPr/>
          <p:nvPr/>
        </p:nvGrpSpPr>
        <p:grpSpPr>
          <a:xfrm>
            <a:off x="0" y="50"/>
            <a:ext cx="7072630" cy="1327785"/>
            <a:chOff x="0" y="50"/>
            <a:chExt cx="7072630" cy="1327785"/>
          </a:xfrm>
        </p:grpSpPr>
        <p:sp>
          <p:nvSpPr>
            <p:cNvPr id="410" name="Google Shape;410;p31"/>
            <p:cNvSpPr/>
            <p:nvPr/>
          </p:nvSpPr>
          <p:spPr>
            <a:xfrm>
              <a:off x="0" y="50"/>
              <a:ext cx="6756400" cy="1327785"/>
            </a:xfrm>
            <a:custGeom>
              <a:rect b="b" l="l" r="r" t="t"/>
              <a:pathLst>
                <a:path extrusionOk="0" h="1327785" w="6756400">
                  <a:moveTo>
                    <a:pt x="6756159" y="0"/>
                  </a:moveTo>
                  <a:lnTo>
                    <a:pt x="5434330" y="0"/>
                  </a:lnTo>
                  <a:lnTo>
                    <a:pt x="5428831" y="0"/>
                  </a:lnTo>
                  <a:lnTo>
                    <a:pt x="0" y="0"/>
                  </a:lnTo>
                  <a:lnTo>
                    <a:pt x="0" y="1327302"/>
                  </a:lnTo>
                  <a:lnTo>
                    <a:pt x="5428831" y="1327302"/>
                  </a:lnTo>
                  <a:lnTo>
                    <a:pt x="5434330" y="1327302"/>
                  </a:lnTo>
                  <a:lnTo>
                    <a:pt x="5434330" y="1321816"/>
                  </a:lnTo>
                  <a:lnTo>
                    <a:pt x="6756159" y="0"/>
                  </a:lnTo>
                  <a:close/>
                </a:path>
              </a:pathLst>
            </a:custGeom>
            <a:solidFill>
              <a:srgbClr val="C6D3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0" y="381012"/>
              <a:ext cx="7072630" cy="772160"/>
            </a:xfrm>
            <a:custGeom>
              <a:rect b="b" l="l" r="r" t="t"/>
              <a:pathLst>
                <a:path extrusionOk="0" h="772160" w="7072630">
                  <a:moveTo>
                    <a:pt x="7072401" y="0"/>
                  </a:moveTo>
                  <a:lnTo>
                    <a:pt x="6303886" y="0"/>
                  </a:lnTo>
                  <a:lnTo>
                    <a:pt x="6300660" y="0"/>
                  </a:lnTo>
                  <a:lnTo>
                    <a:pt x="0" y="0"/>
                  </a:lnTo>
                  <a:lnTo>
                    <a:pt x="0" y="771740"/>
                  </a:lnTo>
                  <a:lnTo>
                    <a:pt x="6300660" y="771740"/>
                  </a:lnTo>
                  <a:lnTo>
                    <a:pt x="6303886" y="771740"/>
                  </a:lnTo>
                  <a:lnTo>
                    <a:pt x="6303886" y="768515"/>
                  </a:lnTo>
                  <a:lnTo>
                    <a:pt x="7072401" y="0"/>
                  </a:lnTo>
                  <a:close/>
                </a:path>
              </a:pathLst>
            </a:custGeom>
            <a:solidFill>
              <a:srgbClr val="3F527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3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1775">
            <a:noAutofit/>
          </a:bodyPr>
          <a:lstStyle/>
          <a:p>
            <a:pPr indent="0" lvl="0" marL="899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1"/>
          <p:cNvSpPr txBox="1"/>
          <p:nvPr/>
        </p:nvSpPr>
        <p:spPr>
          <a:xfrm>
            <a:off x="887298" y="1797161"/>
            <a:ext cx="56199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4" name="Google Shape;414;p31"/>
          <p:cNvSpPr txBox="1"/>
          <p:nvPr/>
        </p:nvSpPr>
        <p:spPr>
          <a:xfrm>
            <a:off x="887298" y="4239581"/>
            <a:ext cx="5823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15" name="Google Shape;415;p31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416" name="Google Shape;416;p31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283569" y="646528"/>
              <a:ext cx="294640" cy="294640"/>
            </a:xfrm>
            <a:custGeom>
              <a:rect b="b" l="l" r="r" t="t"/>
              <a:pathLst>
                <a:path extrusionOk="0" h="294640" w="29464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cap="flat" cmpd="sng" w="12150">
              <a:solidFill>
                <a:srgbClr val="FF9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31"/>
          <p:cNvSpPr txBox="1"/>
          <p:nvPr>
            <p:ph idx="1" type="body"/>
          </p:nvPr>
        </p:nvSpPr>
        <p:spPr>
          <a:xfrm>
            <a:off x="549926" y="1582423"/>
            <a:ext cx="6132600" cy="2305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40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⦿"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first need to login via their contact number or email id.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⦿"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have to upload their avatar or profile picture. (Not Mandatory)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⦿"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chat with multiple people at a time but that contact must be saved.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⦿"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data is being stored in the database in the background.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idx="1" type="body"/>
          </p:nvPr>
        </p:nvSpPr>
        <p:spPr>
          <a:xfrm>
            <a:off x="1990510" y="1805316"/>
            <a:ext cx="54369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32"/>
          <p:cNvSpPr txBox="1"/>
          <p:nvPr>
            <p:ph idx="12" type="sldNum"/>
          </p:nvPr>
        </p:nvSpPr>
        <p:spPr>
          <a:xfrm>
            <a:off x="8827371" y="4696023"/>
            <a:ext cx="230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ctrTitle"/>
          </p:nvPr>
        </p:nvSpPr>
        <p:spPr>
          <a:xfrm>
            <a:off x="9125" y="1093799"/>
            <a:ext cx="6812400" cy="29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56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56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0" y="392575"/>
            <a:ext cx="6285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Why  Android  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3"/>
          <p:cNvSpPr txBox="1"/>
          <p:nvPr/>
        </p:nvSpPr>
        <p:spPr>
          <a:xfrm>
            <a:off x="512075" y="1741050"/>
            <a:ext cx="65544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open source software.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phone manufacturer can use Android without 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expensive license fee from Google.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ability to run tens of thousands of app is another 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incentives.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is present trend and future.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0" name="Google Shape;180;p13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181" name="Google Shape;181;p13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83569" y="646528"/>
              <a:ext cx="294640" cy="294640"/>
            </a:xfrm>
            <a:custGeom>
              <a:rect b="b" l="l" r="r" t="t"/>
              <a:pathLst>
                <a:path extrusionOk="0" h="294640" w="29464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cap="flat" cmpd="sng" w="12150">
              <a:solidFill>
                <a:srgbClr val="FF9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0" y="392575"/>
            <a:ext cx="6285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is Firebase  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512075" y="1817250"/>
            <a:ext cx="65544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is Google’s mobile application development platform that helps to build an app.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provides a realtime database and backend as a service.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developer an API that allows application data to be synchronized across client and stored on Firebase cloud.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1" name="Google Shape;191;p14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192" name="Google Shape;192;p14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283569" y="646528"/>
              <a:ext cx="294640" cy="294640"/>
            </a:xfrm>
            <a:custGeom>
              <a:rect b="b" l="l" r="r" t="t"/>
              <a:pathLst>
                <a:path extrusionOk="0" h="294640" w="29464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cap="flat" cmpd="sng" w="12150">
              <a:solidFill>
                <a:srgbClr val="FF9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0" y="392575"/>
            <a:ext cx="6285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What  is CoChat  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512075" y="1817250"/>
            <a:ext cx="65544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login based messaging application.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6194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Messaging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Requests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61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Profile</a:t>
            </a:r>
            <a:endParaRPr sz="1600">
              <a:solidFill>
                <a:srgbClr val="4261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2" name="Google Shape;202;p15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203" name="Google Shape;203;p15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83569" y="646528"/>
              <a:ext cx="294640" cy="294640"/>
            </a:xfrm>
            <a:custGeom>
              <a:rect b="b" l="l" r="r" t="t"/>
              <a:pathLst>
                <a:path extrusionOk="0" h="294640" w="29464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cap="flat" cmpd="sng" w="12150">
              <a:solidFill>
                <a:srgbClr val="FF9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ctrTitle"/>
          </p:nvPr>
        </p:nvSpPr>
        <p:spPr>
          <a:xfrm>
            <a:off x="9125" y="1106824"/>
            <a:ext cx="6812400" cy="29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USED</a:t>
            </a:r>
            <a:endParaRPr sz="44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/>
          <p:nvPr/>
        </p:nvSpPr>
        <p:spPr>
          <a:xfrm>
            <a:off x="6946835" y="4948315"/>
            <a:ext cx="394334" cy="131445"/>
          </a:xfrm>
          <a:custGeom>
            <a:rect b="b" l="l" r="r" t="t"/>
            <a:pathLst>
              <a:path extrusionOk="0" h="131445" w="394334">
                <a:moveTo>
                  <a:pt x="266374" y="131399"/>
                </a:moveTo>
                <a:lnTo>
                  <a:pt x="0" y="0"/>
                </a:lnTo>
                <a:lnTo>
                  <a:pt x="394199" y="0"/>
                </a:lnTo>
                <a:lnTo>
                  <a:pt x="266374" y="131399"/>
                </a:lnTo>
                <a:close/>
              </a:path>
            </a:pathLst>
          </a:custGeom>
          <a:solidFill>
            <a:srgbClr val="D16E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7"/>
          <p:cNvGrpSpPr/>
          <p:nvPr/>
        </p:nvGrpSpPr>
        <p:grpSpPr>
          <a:xfrm>
            <a:off x="6949783" y="4472724"/>
            <a:ext cx="2194559" cy="671195"/>
            <a:chOff x="6949783" y="4472724"/>
            <a:chExt cx="2194559" cy="671195"/>
          </a:xfrm>
        </p:grpSpPr>
        <p:sp>
          <p:nvSpPr>
            <p:cNvPr id="217" name="Google Shape;217;p17"/>
            <p:cNvSpPr/>
            <p:nvPr/>
          </p:nvSpPr>
          <p:spPr>
            <a:xfrm>
              <a:off x="7106424" y="4472724"/>
              <a:ext cx="2037715" cy="671195"/>
            </a:xfrm>
            <a:custGeom>
              <a:rect b="b" l="l" r="r" t="t"/>
              <a:pathLst>
                <a:path extrusionOk="0" h="671195" w="2037715">
                  <a:moveTo>
                    <a:pt x="2037549" y="0"/>
                  </a:moveTo>
                  <a:lnTo>
                    <a:pt x="670979" y="0"/>
                  </a:lnTo>
                  <a:lnTo>
                    <a:pt x="668223" y="0"/>
                  </a:lnTo>
                  <a:lnTo>
                    <a:pt x="668223" y="2755"/>
                  </a:lnTo>
                  <a:lnTo>
                    <a:pt x="0" y="670788"/>
                  </a:lnTo>
                  <a:lnTo>
                    <a:pt x="670979" y="670788"/>
                  </a:lnTo>
                  <a:lnTo>
                    <a:pt x="2037549" y="670775"/>
                  </a:lnTo>
                  <a:lnTo>
                    <a:pt x="2037549" y="0"/>
                  </a:lnTo>
                  <a:close/>
                </a:path>
              </a:pathLst>
            </a:custGeom>
            <a:solidFill>
              <a:srgbClr val="C6D3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949783" y="4646726"/>
              <a:ext cx="2194559" cy="304800"/>
            </a:xfrm>
            <a:custGeom>
              <a:rect b="b" l="l" r="r" t="t"/>
              <a:pathLst>
                <a:path extrusionOk="0" h="304800" w="2194559">
                  <a:moveTo>
                    <a:pt x="2194191" y="25"/>
                  </a:moveTo>
                  <a:lnTo>
                    <a:pt x="304546" y="25"/>
                  </a:lnTo>
                  <a:lnTo>
                    <a:pt x="298170" y="25"/>
                  </a:lnTo>
                  <a:lnTo>
                    <a:pt x="298170" y="6388"/>
                  </a:lnTo>
                  <a:lnTo>
                    <a:pt x="0" y="304571"/>
                  </a:lnTo>
                  <a:lnTo>
                    <a:pt x="298170" y="304571"/>
                  </a:lnTo>
                  <a:lnTo>
                    <a:pt x="304546" y="304571"/>
                  </a:lnTo>
                  <a:lnTo>
                    <a:pt x="2194191" y="304571"/>
                  </a:lnTo>
                  <a:lnTo>
                    <a:pt x="2194191" y="25"/>
                  </a:lnTo>
                  <a:close/>
                </a:path>
              </a:pathLst>
            </a:custGeom>
            <a:solidFill>
              <a:srgbClr val="FF97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7"/>
          <p:cNvSpPr/>
          <p:nvPr/>
        </p:nvSpPr>
        <p:spPr>
          <a:xfrm>
            <a:off x="6292637" y="126424"/>
            <a:ext cx="779779" cy="260350"/>
          </a:xfrm>
          <a:custGeom>
            <a:rect b="b" l="l" r="r" t="t"/>
            <a:pathLst>
              <a:path extrusionOk="0" h="260350" w="779779">
                <a:moveTo>
                  <a:pt x="779698" y="259799"/>
                </a:moveTo>
                <a:lnTo>
                  <a:pt x="0" y="259799"/>
                </a:lnTo>
                <a:lnTo>
                  <a:pt x="252824" y="0"/>
                </a:lnTo>
                <a:lnTo>
                  <a:pt x="779698" y="259799"/>
                </a:lnTo>
                <a:close/>
              </a:path>
            </a:pathLst>
          </a:custGeom>
          <a:solidFill>
            <a:srgbClr val="2631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7"/>
          <p:cNvGrpSpPr/>
          <p:nvPr/>
        </p:nvGrpSpPr>
        <p:grpSpPr>
          <a:xfrm>
            <a:off x="0" y="50"/>
            <a:ext cx="7072630" cy="1327785"/>
            <a:chOff x="0" y="50"/>
            <a:chExt cx="7072630" cy="1327785"/>
          </a:xfrm>
        </p:grpSpPr>
        <p:sp>
          <p:nvSpPr>
            <p:cNvPr id="221" name="Google Shape;221;p17"/>
            <p:cNvSpPr/>
            <p:nvPr/>
          </p:nvSpPr>
          <p:spPr>
            <a:xfrm>
              <a:off x="0" y="50"/>
              <a:ext cx="6756400" cy="1327785"/>
            </a:xfrm>
            <a:custGeom>
              <a:rect b="b" l="l" r="r" t="t"/>
              <a:pathLst>
                <a:path extrusionOk="0" h="1327785" w="6756400">
                  <a:moveTo>
                    <a:pt x="6756159" y="0"/>
                  </a:moveTo>
                  <a:lnTo>
                    <a:pt x="5434330" y="0"/>
                  </a:lnTo>
                  <a:lnTo>
                    <a:pt x="5428831" y="0"/>
                  </a:lnTo>
                  <a:lnTo>
                    <a:pt x="0" y="0"/>
                  </a:lnTo>
                  <a:lnTo>
                    <a:pt x="0" y="1327302"/>
                  </a:lnTo>
                  <a:lnTo>
                    <a:pt x="5428831" y="1327302"/>
                  </a:lnTo>
                  <a:lnTo>
                    <a:pt x="5434330" y="1327302"/>
                  </a:lnTo>
                  <a:lnTo>
                    <a:pt x="5434330" y="1321816"/>
                  </a:lnTo>
                  <a:lnTo>
                    <a:pt x="6756159" y="0"/>
                  </a:lnTo>
                  <a:close/>
                </a:path>
              </a:pathLst>
            </a:custGeom>
            <a:solidFill>
              <a:srgbClr val="C6D3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0" y="381012"/>
              <a:ext cx="7072630" cy="772160"/>
            </a:xfrm>
            <a:custGeom>
              <a:rect b="b" l="l" r="r" t="t"/>
              <a:pathLst>
                <a:path extrusionOk="0" h="772160" w="7072630">
                  <a:moveTo>
                    <a:pt x="7072401" y="0"/>
                  </a:moveTo>
                  <a:lnTo>
                    <a:pt x="6303886" y="0"/>
                  </a:lnTo>
                  <a:lnTo>
                    <a:pt x="6300660" y="0"/>
                  </a:lnTo>
                  <a:lnTo>
                    <a:pt x="0" y="0"/>
                  </a:lnTo>
                  <a:lnTo>
                    <a:pt x="0" y="771740"/>
                  </a:lnTo>
                  <a:lnTo>
                    <a:pt x="6300660" y="771740"/>
                  </a:lnTo>
                  <a:lnTo>
                    <a:pt x="6303886" y="771740"/>
                  </a:lnTo>
                  <a:lnTo>
                    <a:pt x="6303886" y="768515"/>
                  </a:lnTo>
                  <a:lnTo>
                    <a:pt x="7072401" y="0"/>
                  </a:lnTo>
                  <a:close/>
                </a:path>
              </a:pathLst>
            </a:custGeom>
            <a:solidFill>
              <a:srgbClr val="3F527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17"/>
          <p:cNvSpPr txBox="1"/>
          <p:nvPr>
            <p:ph type="title"/>
          </p:nvPr>
        </p:nvSpPr>
        <p:spPr>
          <a:xfrm>
            <a:off x="0" y="392575"/>
            <a:ext cx="62925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177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</a:t>
            </a:r>
            <a:r>
              <a:rPr lang="en-U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887298" y="1797161"/>
            <a:ext cx="56199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887298" y="4239581"/>
            <a:ext cx="5823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b="3318" l="0" r="0" t="2136"/>
          <a:stretch/>
        </p:blipFill>
        <p:spPr>
          <a:xfrm>
            <a:off x="594375" y="1706925"/>
            <a:ext cx="3900500" cy="276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17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229" name="Google Shape;229;p17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83569" y="646528"/>
              <a:ext cx="294640" cy="294640"/>
            </a:xfrm>
            <a:custGeom>
              <a:rect b="b" l="l" r="r" t="t"/>
              <a:pathLst>
                <a:path extrusionOk="0" h="294640" w="29464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cap="flat" cmpd="sng" w="12150">
              <a:solidFill>
                <a:srgbClr val="FF9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/>
          <p:nvPr/>
        </p:nvSpPr>
        <p:spPr>
          <a:xfrm>
            <a:off x="6946835" y="4948315"/>
            <a:ext cx="394334" cy="131445"/>
          </a:xfrm>
          <a:custGeom>
            <a:rect b="b" l="l" r="r" t="t"/>
            <a:pathLst>
              <a:path extrusionOk="0" h="131445" w="394334">
                <a:moveTo>
                  <a:pt x="266374" y="131399"/>
                </a:moveTo>
                <a:lnTo>
                  <a:pt x="0" y="0"/>
                </a:lnTo>
                <a:lnTo>
                  <a:pt x="394199" y="0"/>
                </a:lnTo>
                <a:lnTo>
                  <a:pt x="266374" y="131399"/>
                </a:lnTo>
                <a:close/>
              </a:path>
            </a:pathLst>
          </a:custGeom>
          <a:solidFill>
            <a:srgbClr val="D16E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18"/>
          <p:cNvGrpSpPr/>
          <p:nvPr/>
        </p:nvGrpSpPr>
        <p:grpSpPr>
          <a:xfrm>
            <a:off x="6949783" y="4472724"/>
            <a:ext cx="2194559" cy="671195"/>
            <a:chOff x="6949783" y="4472724"/>
            <a:chExt cx="2194559" cy="671195"/>
          </a:xfrm>
        </p:grpSpPr>
        <p:sp>
          <p:nvSpPr>
            <p:cNvPr id="238" name="Google Shape;238;p18"/>
            <p:cNvSpPr/>
            <p:nvPr/>
          </p:nvSpPr>
          <p:spPr>
            <a:xfrm>
              <a:off x="7106424" y="4472724"/>
              <a:ext cx="2037715" cy="671195"/>
            </a:xfrm>
            <a:custGeom>
              <a:rect b="b" l="l" r="r" t="t"/>
              <a:pathLst>
                <a:path extrusionOk="0" h="671195" w="2037715">
                  <a:moveTo>
                    <a:pt x="2037549" y="0"/>
                  </a:moveTo>
                  <a:lnTo>
                    <a:pt x="670979" y="0"/>
                  </a:lnTo>
                  <a:lnTo>
                    <a:pt x="668223" y="0"/>
                  </a:lnTo>
                  <a:lnTo>
                    <a:pt x="668223" y="2755"/>
                  </a:lnTo>
                  <a:lnTo>
                    <a:pt x="0" y="670788"/>
                  </a:lnTo>
                  <a:lnTo>
                    <a:pt x="670979" y="670788"/>
                  </a:lnTo>
                  <a:lnTo>
                    <a:pt x="2037549" y="670775"/>
                  </a:lnTo>
                  <a:lnTo>
                    <a:pt x="2037549" y="0"/>
                  </a:lnTo>
                  <a:close/>
                </a:path>
              </a:pathLst>
            </a:custGeom>
            <a:solidFill>
              <a:srgbClr val="C6D3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949783" y="4646726"/>
              <a:ext cx="2194559" cy="304800"/>
            </a:xfrm>
            <a:custGeom>
              <a:rect b="b" l="l" r="r" t="t"/>
              <a:pathLst>
                <a:path extrusionOk="0" h="304800" w="2194559">
                  <a:moveTo>
                    <a:pt x="2194191" y="25"/>
                  </a:moveTo>
                  <a:lnTo>
                    <a:pt x="304546" y="25"/>
                  </a:lnTo>
                  <a:lnTo>
                    <a:pt x="298170" y="25"/>
                  </a:lnTo>
                  <a:lnTo>
                    <a:pt x="298170" y="6388"/>
                  </a:lnTo>
                  <a:lnTo>
                    <a:pt x="0" y="304571"/>
                  </a:lnTo>
                  <a:lnTo>
                    <a:pt x="298170" y="304571"/>
                  </a:lnTo>
                  <a:lnTo>
                    <a:pt x="304546" y="304571"/>
                  </a:lnTo>
                  <a:lnTo>
                    <a:pt x="2194191" y="304571"/>
                  </a:lnTo>
                  <a:lnTo>
                    <a:pt x="2194191" y="25"/>
                  </a:lnTo>
                  <a:close/>
                </a:path>
              </a:pathLst>
            </a:custGeom>
            <a:solidFill>
              <a:srgbClr val="FF97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8"/>
          <p:cNvSpPr/>
          <p:nvPr/>
        </p:nvSpPr>
        <p:spPr>
          <a:xfrm>
            <a:off x="6292637" y="126424"/>
            <a:ext cx="779779" cy="260350"/>
          </a:xfrm>
          <a:custGeom>
            <a:rect b="b" l="l" r="r" t="t"/>
            <a:pathLst>
              <a:path extrusionOk="0" h="260350" w="779779">
                <a:moveTo>
                  <a:pt x="779698" y="259799"/>
                </a:moveTo>
                <a:lnTo>
                  <a:pt x="0" y="259799"/>
                </a:lnTo>
                <a:lnTo>
                  <a:pt x="252824" y="0"/>
                </a:lnTo>
                <a:lnTo>
                  <a:pt x="779698" y="259799"/>
                </a:lnTo>
                <a:close/>
              </a:path>
            </a:pathLst>
          </a:custGeom>
          <a:solidFill>
            <a:srgbClr val="26314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18"/>
          <p:cNvGrpSpPr/>
          <p:nvPr/>
        </p:nvGrpSpPr>
        <p:grpSpPr>
          <a:xfrm>
            <a:off x="0" y="50"/>
            <a:ext cx="7072630" cy="1327785"/>
            <a:chOff x="0" y="50"/>
            <a:chExt cx="7072630" cy="1327785"/>
          </a:xfrm>
        </p:grpSpPr>
        <p:sp>
          <p:nvSpPr>
            <p:cNvPr id="242" name="Google Shape;242;p18"/>
            <p:cNvSpPr/>
            <p:nvPr/>
          </p:nvSpPr>
          <p:spPr>
            <a:xfrm>
              <a:off x="0" y="50"/>
              <a:ext cx="6756400" cy="1327785"/>
            </a:xfrm>
            <a:custGeom>
              <a:rect b="b" l="l" r="r" t="t"/>
              <a:pathLst>
                <a:path extrusionOk="0" h="1327785" w="6756400">
                  <a:moveTo>
                    <a:pt x="6756159" y="0"/>
                  </a:moveTo>
                  <a:lnTo>
                    <a:pt x="5434330" y="0"/>
                  </a:lnTo>
                  <a:lnTo>
                    <a:pt x="5428831" y="0"/>
                  </a:lnTo>
                  <a:lnTo>
                    <a:pt x="0" y="0"/>
                  </a:lnTo>
                  <a:lnTo>
                    <a:pt x="0" y="1327302"/>
                  </a:lnTo>
                  <a:lnTo>
                    <a:pt x="5428831" y="1327302"/>
                  </a:lnTo>
                  <a:lnTo>
                    <a:pt x="5434330" y="1327302"/>
                  </a:lnTo>
                  <a:lnTo>
                    <a:pt x="5434330" y="1321816"/>
                  </a:lnTo>
                  <a:lnTo>
                    <a:pt x="6756159" y="0"/>
                  </a:lnTo>
                  <a:close/>
                </a:path>
              </a:pathLst>
            </a:custGeom>
            <a:solidFill>
              <a:srgbClr val="C6D3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0" y="381012"/>
              <a:ext cx="7072630" cy="772160"/>
            </a:xfrm>
            <a:custGeom>
              <a:rect b="b" l="l" r="r" t="t"/>
              <a:pathLst>
                <a:path extrusionOk="0" h="772160" w="7072630">
                  <a:moveTo>
                    <a:pt x="7072401" y="0"/>
                  </a:moveTo>
                  <a:lnTo>
                    <a:pt x="6303886" y="0"/>
                  </a:lnTo>
                  <a:lnTo>
                    <a:pt x="6300660" y="0"/>
                  </a:lnTo>
                  <a:lnTo>
                    <a:pt x="0" y="0"/>
                  </a:lnTo>
                  <a:lnTo>
                    <a:pt x="0" y="771740"/>
                  </a:lnTo>
                  <a:lnTo>
                    <a:pt x="6300660" y="771740"/>
                  </a:lnTo>
                  <a:lnTo>
                    <a:pt x="6303886" y="771740"/>
                  </a:lnTo>
                  <a:lnTo>
                    <a:pt x="6303886" y="768515"/>
                  </a:lnTo>
                  <a:lnTo>
                    <a:pt x="7072401" y="0"/>
                  </a:lnTo>
                  <a:close/>
                </a:path>
              </a:pathLst>
            </a:custGeom>
            <a:solidFill>
              <a:srgbClr val="3F527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8"/>
          <p:cNvSpPr txBox="1"/>
          <p:nvPr>
            <p:ph type="title"/>
          </p:nvPr>
        </p:nvSpPr>
        <p:spPr>
          <a:xfrm>
            <a:off x="0" y="392575"/>
            <a:ext cx="62925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177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</a:t>
            </a:r>
            <a:r>
              <a:rPr lang="en-U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887298" y="4239581"/>
            <a:ext cx="5823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6" name="Google Shape;246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56419"/>
            <a:ext cx="4827384" cy="24751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18"/>
          <p:cNvGrpSpPr/>
          <p:nvPr/>
        </p:nvGrpSpPr>
        <p:grpSpPr>
          <a:xfrm>
            <a:off x="283569" y="604478"/>
            <a:ext cx="336185" cy="336690"/>
            <a:chOff x="283569" y="604478"/>
            <a:chExt cx="336185" cy="336690"/>
          </a:xfrm>
        </p:grpSpPr>
        <p:sp>
          <p:nvSpPr>
            <p:cNvPr id="249" name="Google Shape;249;p18"/>
            <p:cNvSpPr/>
            <p:nvPr/>
          </p:nvSpPr>
          <p:spPr>
            <a:xfrm>
              <a:off x="350354" y="604478"/>
              <a:ext cx="269400" cy="304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283569" y="646528"/>
              <a:ext cx="294640" cy="294640"/>
            </a:xfrm>
            <a:custGeom>
              <a:rect b="b" l="l" r="r" t="t"/>
              <a:pathLst>
                <a:path extrusionOk="0" h="294640" w="294640">
                  <a:moveTo>
                    <a:pt x="213539" y="0"/>
                  </a:moveTo>
                  <a:lnTo>
                    <a:pt x="14299" y="199714"/>
                  </a:lnTo>
                  <a:lnTo>
                    <a:pt x="12917" y="201097"/>
                  </a:lnTo>
                  <a:lnTo>
                    <a:pt x="11987" y="202479"/>
                  </a:lnTo>
                  <a:lnTo>
                    <a:pt x="11534" y="203862"/>
                  </a:lnTo>
                  <a:lnTo>
                    <a:pt x="11059" y="205719"/>
                  </a:lnTo>
                  <a:lnTo>
                    <a:pt x="0" y="281809"/>
                  </a:lnTo>
                  <a:lnTo>
                    <a:pt x="0" y="284119"/>
                  </a:lnTo>
                  <a:lnTo>
                    <a:pt x="454" y="286884"/>
                  </a:lnTo>
                  <a:lnTo>
                    <a:pt x="1837" y="289194"/>
                  </a:lnTo>
                  <a:lnTo>
                    <a:pt x="3219" y="291031"/>
                  </a:lnTo>
                  <a:lnTo>
                    <a:pt x="5074" y="292414"/>
                  </a:lnTo>
                  <a:lnTo>
                    <a:pt x="6912" y="293341"/>
                  </a:lnTo>
                  <a:lnTo>
                    <a:pt x="8769" y="293796"/>
                  </a:lnTo>
                  <a:lnTo>
                    <a:pt x="11059" y="294269"/>
                  </a:lnTo>
                  <a:lnTo>
                    <a:pt x="12462" y="294269"/>
                  </a:lnTo>
                  <a:lnTo>
                    <a:pt x="88552" y="283191"/>
                  </a:lnTo>
                  <a:lnTo>
                    <a:pt x="91789" y="282264"/>
                  </a:lnTo>
                  <a:lnTo>
                    <a:pt x="93172" y="281354"/>
                  </a:lnTo>
                  <a:lnTo>
                    <a:pt x="94554" y="279971"/>
                  </a:lnTo>
                  <a:lnTo>
                    <a:pt x="294251" y="80712"/>
                  </a:lnTo>
                </a:path>
              </a:pathLst>
            </a:custGeom>
            <a:noFill/>
            <a:ln cap="flat" cmpd="sng" w="12150">
              <a:solidFill>
                <a:srgbClr val="FF9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285776" y="663508"/>
              <a:ext cx="240600" cy="2751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43577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