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507" r:id="rId2"/>
    <p:sldId id="510" r:id="rId3"/>
    <p:sldId id="3861" r:id="rId4"/>
    <p:sldId id="508" r:id="rId5"/>
    <p:sldId id="509" r:id="rId6"/>
    <p:sldId id="515" r:id="rId7"/>
    <p:sldId id="3864" r:id="rId8"/>
    <p:sldId id="511" r:id="rId9"/>
    <p:sldId id="512" r:id="rId10"/>
    <p:sldId id="514" r:id="rId11"/>
    <p:sldId id="513" r:id="rId12"/>
    <p:sldId id="38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1A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799" autoAdjust="0"/>
    <p:restoredTop sz="86359" autoAdjust="0"/>
  </p:normalViewPr>
  <p:slideViewPr>
    <p:cSldViewPr snapToGrid="0" snapToObjects="1">
      <p:cViewPr varScale="1">
        <p:scale>
          <a:sx n="128" d="100"/>
          <a:sy n="128" d="100"/>
        </p:scale>
        <p:origin x="1104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21" d="100"/>
          <a:sy n="121" d="100"/>
        </p:scale>
        <p:origin x="507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0F6548-BD91-448D-9755-CE393D33F5BF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51914478-AB51-420C-ADCB-F403E029C233}">
      <dgm:prSet phldrT="[Text]" custT="1"/>
      <dgm:spPr/>
      <dgm:t>
        <a:bodyPr/>
        <a:lstStyle/>
        <a:p>
          <a:r>
            <a:rPr lang="en-US" sz="2400" b="1" dirty="0">
              <a:latin typeface="Century Gothic" panose="020B0502020202020204" pitchFamily="34" charset="0"/>
            </a:rPr>
            <a:t>Discover &amp; Design</a:t>
          </a:r>
        </a:p>
      </dgm:t>
    </dgm:pt>
    <dgm:pt modelId="{8297E9F1-E30A-4637-9140-C014E1CEB50C}" type="parTrans" cxnId="{DFC49BA1-1F4E-4A86-B349-E815D5DA473D}">
      <dgm:prSet/>
      <dgm:spPr/>
      <dgm:t>
        <a:bodyPr/>
        <a:lstStyle/>
        <a:p>
          <a:endParaRPr lang="en-US"/>
        </a:p>
      </dgm:t>
    </dgm:pt>
    <dgm:pt modelId="{DF2ADB61-545D-41C4-88F7-B73D544967FD}" type="sibTrans" cxnId="{DFC49BA1-1F4E-4A86-B349-E815D5DA473D}">
      <dgm:prSet/>
      <dgm:spPr/>
      <dgm:t>
        <a:bodyPr/>
        <a:lstStyle/>
        <a:p>
          <a:endParaRPr lang="en-US"/>
        </a:p>
      </dgm:t>
    </dgm:pt>
    <dgm:pt modelId="{FE5BC94E-E67D-4D13-8902-3824710E5891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2400" b="1" dirty="0">
              <a:solidFill>
                <a:schemeClr val="tx1"/>
              </a:solidFill>
              <a:latin typeface="Century Gothic" panose="020B0502020202020204" pitchFamily="34" charset="0"/>
            </a:rPr>
            <a:t>Build</a:t>
          </a:r>
        </a:p>
      </dgm:t>
    </dgm:pt>
    <dgm:pt modelId="{BACDA05E-287F-49CB-B390-18544F859CAF}" type="parTrans" cxnId="{DCAAD84F-50FC-43C1-BF2D-CCECD1007E02}">
      <dgm:prSet/>
      <dgm:spPr/>
      <dgm:t>
        <a:bodyPr/>
        <a:lstStyle/>
        <a:p>
          <a:endParaRPr lang="en-US"/>
        </a:p>
      </dgm:t>
    </dgm:pt>
    <dgm:pt modelId="{34A00E52-AA17-43F7-90C3-3B279F128E22}" type="sibTrans" cxnId="{DCAAD84F-50FC-43C1-BF2D-CCECD1007E02}">
      <dgm:prSet/>
      <dgm:spPr/>
      <dgm:t>
        <a:bodyPr/>
        <a:lstStyle/>
        <a:p>
          <a:endParaRPr lang="en-US"/>
        </a:p>
      </dgm:t>
    </dgm:pt>
    <dgm:pt modelId="{F34059D8-B6AB-4CF3-81B4-F3018F7F9138}">
      <dgm:prSet phldrT="[Text]" custT="1"/>
      <dgm:spPr/>
      <dgm:t>
        <a:bodyPr/>
        <a:lstStyle/>
        <a:p>
          <a:r>
            <a:rPr lang="en-US" sz="2400" b="1" dirty="0">
              <a:latin typeface="Century Gothic" panose="020B0502020202020204" pitchFamily="34" charset="0"/>
            </a:rPr>
            <a:t>Testing</a:t>
          </a:r>
        </a:p>
      </dgm:t>
    </dgm:pt>
    <dgm:pt modelId="{F4620FF0-E524-4CBB-9104-73E788C10CA3}" type="parTrans" cxnId="{888D3F7B-AFE5-46C1-8C03-F41991741EE3}">
      <dgm:prSet/>
      <dgm:spPr/>
      <dgm:t>
        <a:bodyPr/>
        <a:lstStyle/>
        <a:p>
          <a:endParaRPr lang="en-US"/>
        </a:p>
      </dgm:t>
    </dgm:pt>
    <dgm:pt modelId="{D2386E88-2B4D-43C0-914C-A339679E2415}" type="sibTrans" cxnId="{888D3F7B-AFE5-46C1-8C03-F41991741EE3}">
      <dgm:prSet/>
      <dgm:spPr/>
      <dgm:t>
        <a:bodyPr/>
        <a:lstStyle/>
        <a:p>
          <a:endParaRPr lang="en-US"/>
        </a:p>
      </dgm:t>
    </dgm:pt>
    <dgm:pt modelId="{8EC8A848-2855-44E2-8C75-9B6A987E7455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2400" b="1" dirty="0">
              <a:solidFill>
                <a:schemeClr val="tx1"/>
              </a:solidFill>
              <a:latin typeface="Century Gothic" panose="020B0502020202020204" pitchFamily="34" charset="0"/>
            </a:rPr>
            <a:t>Deploy</a:t>
          </a:r>
        </a:p>
      </dgm:t>
    </dgm:pt>
    <dgm:pt modelId="{61AF816F-8A61-4C34-9008-26187D56C748}" type="parTrans" cxnId="{6DA4A22A-1F58-481D-817C-B957440912A6}">
      <dgm:prSet/>
      <dgm:spPr/>
      <dgm:t>
        <a:bodyPr/>
        <a:lstStyle/>
        <a:p>
          <a:endParaRPr lang="en-US"/>
        </a:p>
      </dgm:t>
    </dgm:pt>
    <dgm:pt modelId="{DBCA91E9-1BA3-46AD-A159-6880E6924CAF}" type="sibTrans" cxnId="{6DA4A22A-1F58-481D-817C-B957440912A6}">
      <dgm:prSet/>
      <dgm:spPr/>
      <dgm:t>
        <a:bodyPr/>
        <a:lstStyle/>
        <a:p>
          <a:endParaRPr lang="en-US"/>
        </a:p>
      </dgm:t>
    </dgm:pt>
    <dgm:pt modelId="{64B7A73A-8F0F-490F-BC0B-1F655EF9C674}">
      <dgm:prSet phldrT="[Text]" custT="1"/>
      <dgm:spPr/>
      <dgm:t>
        <a:bodyPr/>
        <a:lstStyle/>
        <a:p>
          <a:r>
            <a:rPr lang="en-US" sz="2400" b="1" dirty="0">
              <a:latin typeface="Century Gothic" panose="020B0502020202020204" pitchFamily="34" charset="0"/>
            </a:rPr>
            <a:t>Training</a:t>
          </a:r>
        </a:p>
      </dgm:t>
    </dgm:pt>
    <dgm:pt modelId="{C3358DF2-3A90-470F-9B50-0CC4073A2215}" type="parTrans" cxnId="{9CBB3549-7DF5-4E41-98A7-90DDF833E25E}">
      <dgm:prSet/>
      <dgm:spPr/>
      <dgm:t>
        <a:bodyPr/>
        <a:lstStyle/>
        <a:p>
          <a:endParaRPr lang="en-US"/>
        </a:p>
      </dgm:t>
    </dgm:pt>
    <dgm:pt modelId="{EEC7CBE8-7C2C-4BA0-AA2E-E9F05D349376}" type="sibTrans" cxnId="{9CBB3549-7DF5-4E41-98A7-90DDF833E25E}">
      <dgm:prSet/>
      <dgm:spPr/>
      <dgm:t>
        <a:bodyPr/>
        <a:lstStyle/>
        <a:p>
          <a:endParaRPr lang="en-US"/>
        </a:p>
      </dgm:t>
    </dgm:pt>
    <dgm:pt modelId="{BA60615F-F19C-4748-A649-5052F2877D21}" type="pres">
      <dgm:prSet presAssocID="{290F6548-BD91-448D-9755-CE393D33F5BF}" presName="Name0" presStyleCnt="0">
        <dgm:presLayoutVars>
          <dgm:dir/>
          <dgm:resizeHandles val="exact"/>
        </dgm:presLayoutVars>
      </dgm:prSet>
      <dgm:spPr/>
    </dgm:pt>
    <dgm:pt modelId="{0209876E-A72A-432D-85FC-AB79C84B94B2}" type="pres">
      <dgm:prSet presAssocID="{51914478-AB51-420C-ADCB-F403E029C233}" presName="parTxOnly" presStyleLbl="node1" presStyleIdx="0" presStyleCnt="5">
        <dgm:presLayoutVars>
          <dgm:bulletEnabled val="1"/>
        </dgm:presLayoutVars>
      </dgm:prSet>
      <dgm:spPr/>
    </dgm:pt>
    <dgm:pt modelId="{FD038AC1-7FF5-4B19-BF2F-14D50C442492}" type="pres">
      <dgm:prSet presAssocID="{DF2ADB61-545D-41C4-88F7-B73D544967FD}" presName="parSpace" presStyleCnt="0"/>
      <dgm:spPr/>
    </dgm:pt>
    <dgm:pt modelId="{32962DF7-6FA4-4B65-B12B-8AF5BF372F91}" type="pres">
      <dgm:prSet presAssocID="{FE5BC94E-E67D-4D13-8902-3824710E5891}" presName="parTxOnly" presStyleLbl="node1" presStyleIdx="1" presStyleCnt="5">
        <dgm:presLayoutVars>
          <dgm:bulletEnabled val="1"/>
        </dgm:presLayoutVars>
      </dgm:prSet>
      <dgm:spPr/>
    </dgm:pt>
    <dgm:pt modelId="{7F0C1FD8-1FA7-438B-AB1E-857741EE01FD}" type="pres">
      <dgm:prSet presAssocID="{34A00E52-AA17-43F7-90C3-3B279F128E22}" presName="parSpace" presStyleCnt="0"/>
      <dgm:spPr/>
    </dgm:pt>
    <dgm:pt modelId="{47510E66-8566-45D1-9F33-40A696431FE6}" type="pres">
      <dgm:prSet presAssocID="{F34059D8-B6AB-4CF3-81B4-F3018F7F9138}" presName="parTxOnly" presStyleLbl="node1" presStyleIdx="2" presStyleCnt="5">
        <dgm:presLayoutVars>
          <dgm:bulletEnabled val="1"/>
        </dgm:presLayoutVars>
      </dgm:prSet>
      <dgm:spPr/>
    </dgm:pt>
    <dgm:pt modelId="{166CFE90-8B70-4A30-AEB3-83D349DC1FED}" type="pres">
      <dgm:prSet presAssocID="{D2386E88-2B4D-43C0-914C-A339679E2415}" presName="parSpace" presStyleCnt="0"/>
      <dgm:spPr/>
    </dgm:pt>
    <dgm:pt modelId="{21717F75-FCFD-4534-9E2B-3DEF2002899C}" type="pres">
      <dgm:prSet presAssocID="{8EC8A848-2855-44E2-8C75-9B6A987E7455}" presName="parTxOnly" presStyleLbl="node1" presStyleIdx="3" presStyleCnt="5">
        <dgm:presLayoutVars>
          <dgm:bulletEnabled val="1"/>
        </dgm:presLayoutVars>
      </dgm:prSet>
      <dgm:spPr/>
    </dgm:pt>
    <dgm:pt modelId="{DFC8BA02-8F05-462A-A149-22FE45A844F8}" type="pres">
      <dgm:prSet presAssocID="{DBCA91E9-1BA3-46AD-A159-6880E6924CAF}" presName="parSpace" presStyleCnt="0"/>
      <dgm:spPr/>
    </dgm:pt>
    <dgm:pt modelId="{923DF8DE-E3FD-4A1A-A92F-B19FE4336288}" type="pres">
      <dgm:prSet presAssocID="{64B7A73A-8F0F-490F-BC0B-1F655EF9C674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6B812A0F-9299-4EA9-A1BF-A8B32A5DCDAD}" type="presOf" srcId="{8EC8A848-2855-44E2-8C75-9B6A987E7455}" destId="{21717F75-FCFD-4534-9E2B-3DEF2002899C}" srcOrd="0" destOrd="0" presId="urn:microsoft.com/office/officeart/2005/8/layout/hChevron3"/>
    <dgm:cxn modelId="{6DA4A22A-1F58-481D-817C-B957440912A6}" srcId="{290F6548-BD91-448D-9755-CE393D33F5BF}" destId="{8EC8A848-2855-44E2-8C75-9B6A987E7455}" srcOrd="3" destOrd="0" parTransId="{61AF816F-8A61-4C34-9008-26187D56C748}" sibTransId="{DBCA91E9-1BA3-46AD-A159-6880E6924CAF}"/>
    <dgm:cxn modelId="{3E02BE2D-9BA2-476B-B751-C6EB2F6DC84D}" type="presOf" srcId="{FE5BC94E-E67D-4D13-8902-3824710E5891}" destId="{32962DF7-6FA4-4B65-B12B-8AF5BF372F91}" srcOrd="0" destOrd="0" presId="urn:microsoft.com/office/officeart/2005/8/layout/hChevron3"/>
    <dgm:cxn modelId="{9CBB3549-7DF5-4E41-98A7-90DDF833E25E}" srcId="{290F6548-BD91-448D-9755-CE393D33F5BF}" destId="{64B7A73A-8F0F-490F-BC0B-1F655EF9C674}" srcOrd="4" destOrd="0" parTransId="{C3358DF2-3A90-470F-9B50-0CC4073A2215}" sibTransId="{EEC7CBE8-7C2C-4BA0-AA2E-E9F05D349376}"/>
    <dgm:cxn modelId="{1D67354F-448B-450E-B18B-38A15F2AE9FF}" type="presOf" srcId="{F34059D8-B6AB-4CF3-81B4-F3018F7F9138}" destId="{47510E66-8566-45D1-9F33-40A696431FE6}" srcOrd="0" destOrd="0" presId="urn:microsoft.com/office/officeart/2005/8/layout/hChevron3"/>
    <dgm:cxn modelId="{DCAAD84F-50FC-43C1-BF2D-CCECD1007E02}" srcId="{290F6548-BD91-448D-9755-CE393D33F5BF}" destId="{FE5BC94E-E67D-4D13-8902-3824710E5891}" srcOrd="1" destOrd="0" parTransId="{BACDA05E-287F-49CB-B390-18544F859CAF}" sibTransId="{34A00E52-AA17-43F7-90C3-3B279F128E22}"/>
    <dgm:cxn modelId="{888D3F7B-AFE5-46C1-8C03-F41991741EE3}" srcId="{290F6548-BD91-448D-9755-CE393D33F5BF}" destId="{F34059D8-B6AB-4CF3-81B4-F3018F7F9138}" srcOrd="2" destOrd="0" parTransId="{F4620FF0-E524-4CBB-9104-73E788C10CA3}" sibTransId="{D2386E88-2B4D-43C0-914C-A339679E2415}"/>
    <dgm:cxn modelId="{DFC49BA1-1F4E-4A86-B349-E815D5DA473D}" srcId="{290F6548-BD91-448D-9755-CE393D33F5BF}" destId="{51914478-AB51-420C-ADCB-F403E029C233}" srcOrd="0" destOrd="0" parTransId="{8297E9F1-E30A-4637-9140-C014E1CEB50C}" sibTransId="{DF2ADB61-545D-41C4-88F7-B73D544967FD}"/>
    <dgm:cxn modelId="{4F3DBFBF-B8C9-48DA-AACA-8F0C5978EFE2}" type="presOf" srcId="{64B7A73A-8F0F-490F-BC0B-1F655EF9C674}" destId="{923DF8DE-E3FD-4A1A-A92F-B19FE4336288}" srcOrd="0" destOrd="0" presId="urn:microsoft.com/office/officeart/2005/8/layout/hChevron3"/>
    <dgm:cxn modelId="{F04B9ED0-DEF7-4CB3-A1A2-9C80FADF8B83}" type="presOf" srcId="{51914478-AB51-420C-ADCB-F403E029C233}" destId="{0209876E-A72A-432D-85FC-AB79C84B94B2}" srcOrd="0" destOrd="0" presId="urn:microsoft.com/office/officeart/2005/8/layout/hChevron3"/>
    <dgm:cxn modelId="{DB4D6DF3-D7C5-47BD-9872-07EA159C2486}" type="presOf" srcId="{290F6548-BD91-448D-9755-CE393D33F5BF}" destId="{BA60615F-F19C-4748-A649-5052F2877D21}" srcOrd="0" destOrd="0" presId="urn:microsoft.com/office/officeart/2005/8/layout/hChevron3"/>
    <dgm:cxn modelId="{C808F0E3-F4D4-484C-99EF-C45DD8C6CC8D}" type="presParOf" srcId="{BA60615F-F19C-4748-A649-5052F2877D21}" destId="{0209876E-A72A-432D-85FC-AB79C84B94B2}" srcOrd="0" destOrd="0" presId="urn:microsoft.com/office/officeart/2005/8/layout/hChevron3"/>
    <dgm:cxn modelId="{314189A8-C31D-4B8D-A687-061C3DCBE191}" type="presParOf" srcId="{BA60615F-F19C-4748-A649-5052F2877D21}" destId="{FD038AC1-7FF5-4B19-BF2F-14D50C442492}" srcOrd="1" destOrd="0" presId="urn:microsoft.com/office/officeart/2005/8/layout/hChevron3"/>
    <dgm:cxn modelId="{E4460E1D-AF14-40EA-8744-DA7E96B204A3}" type="presParOf" srcId="{BA60615F-F19C-4748-A649-5052F2877D21}" destId="{32962DF7-6FA4-4B65-B12B-8AF5BF372F91}" srcOrd="2" destOrd="0" presId="urn:microsoft.com/office/officeart/2005/8/layout/hChevron3"/>
    <dgm:cxn modelId="{EC230372-6141-497E-8432-A2BA2F1C7BAA}" type="presParOf" srcId="{BA60615F-F19C-4748-A649-5052F2877D21}" destId="{7F0C1FD8-1FA7-438B-AB1E-857741EE01FD}" srcOrd="3" destOrd="0" presId="urn:microsoft.com/office/officeart/2005/8/layout/hChevron3"/>
    <dgm:cxn modelId="{4247146B-70C8-48E2-9BCE-67F15737CB8C}" type="presParOf" srcId="{BA60615F-F19C-4748-A649-5052F2877D21}" destId="{47510E66-8566-45D1-9F33-40A696431FE6}" srcOrd="4" destOrd="0" presId="urn:microsoft.com/office/officeart/2005/8/layout/hChevron3"/>
    <dgm:cxn modelId="{6E9999B2-C322-401A-987D-75FCF943C26C}" type="presParOf" srcId="{BA60615F-F19C-4748-A649-5052F2877D21}" destId="{166CFE90-8B70-4A30-AEB3-83D349DC1FED}" srcOrd="5" destOrd="0" presId="urn:microsoft.com/office/officeart/2005/8/layout/hChevron3"/>
    <dgm:cxn modelId="{FDEE58A1-76DA-4E8F-B306-200B2674F92A}" type="presParOf" srcId="{BA60615F-F19C-4748-A649-5052F2877D21}" destId="{21717F75-FCFD-4534-9E2B-3DEF2002899C}" srcOrd="6" destOrd="0" presId="urn:microsoft.com/office/officeart/2005/8/layout/hChevron3"/>
    <dgm:cxn modelId="{C60D0C3F-CF91-4969-8404-BFC58FB7D681}" type="presParOf" srcId="{BA60615F-F19C-4748-A649-5052F2877D21}" destId="{DFC8BA02-8F05-462A-A149-22FE45A844F8}" srcOrd="7" destOrd="0" presId="urn:microsoft.com/office/officeart/2005/8/layout/hChevron3"/>
    <dgm:cxn modelId="{44E2F9DC-E423-408C-93EE-41F92196B3F7}" type="presParOf" srcId="{BA60615F-F19C-4748-A649-5052F2877D21}" destId="{923DF8DE-E3FD-4A1A-A92F-B19FE4336288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609E19-9A2B-464C-BCE6-5DF6C814F5E0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010C9CCC-CC64-4D7E-B248-70A9CD2910A6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2000" b="1" dirty="0">
              <a:solidFill>
                <a:schemeClr val="tx1"/>
              </a:solidFill>
              <a:latin typeface="Century Gothic" panose="020B0502020202020204" pitchFamily="34" charset="0"/>
            </a:rPr>
            <a:t>Project Identification</a:t>
          </a:r>
        </a:p>
      </dgm:t>
    </dgm:pt>
    <dgm:pt modelId="{C2DD4638-6C50-4F47-99C1-F7A2274D964B}" type="parTrans" cxnId="{204C76E3-FE21-436D-A4EF-CA97E70A1D38}">
      <dgm:prSet/>
      <dgm:spPr/>
      <dgm:t>
        <a:bodyPr/>
        <a:lstStyle/>
        <a:p>
          <a:endParaRPr lang="en-US"/>
        </a:p>
      </dgm:t>
    </dgm:pt>
    <dgm:pt modelId="{52246EB6-A476-4049-892F-CB2190436408}" type="sibTrans" cxnId="{204C76E3-FE21-436D-A4EF-CA97E70A1D38}">
      <dgm:prSet/>
      <dgm:spPr>
        <a:solidFill>
          <a:srgbClr val="5F5F5F"/>
        </a:solidFill>
        <a:ln>
          <a:solidFill>
            <a:srgbClr val="5F5F5F"/>
          </a:solidFill>
        </a:ln>
      </dgm:spPr>
      <dgm:t>
        <a:bodyPr/>
        <a:lstStyle/>
        <a:p>
          <a:endParaRPr lang="en-US"/>
        </a:p>
      </dgm:t>
    </dgm:pt>
    <dgm:pt modelId="{6404A4B8-87AA-436D-9A75-3F0BA43834DD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2000" b="1" dirty="0">
              <a:solidFill>
                <a:schemeClr val="tx1"/>
              </a:solidFill>
              <a:latin typeface="Century Gothic" panose="020B0502020202020204" pitchFamily="34" charset="0"/>
            </a:rPr>
            <a:t>Versioning Control</a:t>
          </a:r>
        </a:p>
      </dgm:t>
    </dgm:pt>
    <dgm:pt modelId="{FB47266E-4F93-4C2F-9279-7C61C7616FB9}" type="parTrans" cxnId="{7073D191-6464-4E91-B50E-E8950AA6A92E}">
      <dgm:prSet/>
      <dgm:spPr/>
      <dgm:t>
        <a:bodyPr/>
        <a:lstStyle/>
        <a:p>
          <a:endParaRPr lang="en-US"/>
        </a:p>
      </dgm:t>
    </dgm:pt>
    <dgm:pt modelId="{59B394A9-8815-48EF-8263-077BE428AB54}" type="sibTrans" cxnId="{7073D191-6464-4E91-B50E-E8950AA6A92E}">
      <dgm:prSet/>
      <dgm:spPr>
        <a:solidFill>
          <a:srgbClr val="5F5F5F"/>
        </a:solidFill>
        <a:ln>
          <a:solidFill>
            <a:srgbClr val="5F5F5F"/>
          </a:solidFill>
        </a:ln>
      </dgm:spPr>
      <dgm:t>
        <a:bodyPr/>
        <a:lstStyle/>
        <a:p>
          <a:endParaRPr lang="en-US"/>
        </a:p>
      </dgm:t>
    </dgm:pt>
    <dgm:pt modelId="{F055A651-AB21-4A6B-B283-216905CB7138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2000" b="1" dirty="0">
              <a:solidFill>
                <a:schemeClr val="tx1"/>
              </a:solidFill>
              <a:latin typeface="Century Gothic" panose="020B0502020202020204" pitchFamily="34" charset="0"/>
            </a:rPr>
            <a:t>Ansible Server</a:t>
          </a:r>
        </a:p>
      </dgm:t>
    </dgm:pt>
    <dgm:pt modelId="{ADB60C16-FBD1-4B87-8340-C02CBA09471E}" type="parTrans" cxnId="{FBA45CC1-8E15-4834-8481-124C1E0DAE72}">
      <dgm:prSet/>
      <dgm:spPr/>
      <dgm:t>
        <a:bodyPr/>
        <a:lstStyle/>
        <a:p>
          <a:endParaRPr lang="en-US"/>
        </a:p>
      </dgm:t>
    </dgm:pt>
    <dgm:pt modelId="{B57F7910-2765-4B87-8129-E2F33F014286}" type="sibTrans" cxnId="{FBA45CC1-8E15-4834-8481-124C1E0DAE72}">
      <dgm:prSet/>
      <dgm:spPr>
        <a:solidFill>
          <a:srgbClr val="5F5F5F"/>
        </a:solidFill>
        <a:ln>
          <a:solidFill>
            <a:srgbClr val="5F5F5F"/>
          </a:solidFill>
        </a:ln>
      </dgm:spPr>
      <dgm:t>
        <a:bodyPr/>
        <a:lstStyle/>
        <a:p>
          <a:endParaRPr lang="en-US"/>
        </a:p>
      </dgm:t>
    </dgm:pt>
    <dgm:pt modelId="{A3B52498-7CF5-4071-808D-18E03AB6ADB7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2000" b="1" dirty="0">
              <a:solidFill>
                <a:schemeClr val="tx1"/>
              </a:solidFill>
              <a:latin typeface="Century Gothic" panose="020B0502020202020204" pitchFamily="34" charset="0"/>
            </a:rPr>
            <a:t>Approved script </a:t>
          </a:r>
        </a:p>
      </dgm:t>
    </dgm:pt>
    <dgm:pt modelId="{E9454AAC-3A5D-43B8-B68D-A76C65C57E9C}" type="parTrans" cxnId="{4FA0C426-5F26-462D-9E7F-878451B2037C}">
      <dgm:prSet/>
      <dgm:spPr/>
      <dgm:t>
        <a:bodyPr/>
        <a:lstStyle/>
        <a:p>
          <a:endParaRPr lang="en-US"/>
        </a:p>
      </dgm:t>
    </dgm:pt>
    <dgm:pt modelId="{1E7E1515-7F2B-4543-95CE-244A28C1A516}" type="sibTrans" cxnId="{4FA0C426-5F26-462D-9E7F-878451B2037C}">
      <dgm:prSet/>
      <dgm:spPr/>
      <dgm:t>
        <a:bodyPr/>
        <a:lstStyle/>
        <a:p>
          <a:endParaRPr lang="en-US"/>
        </a:p>
      </dgm:t>
    </dgm:pt>
    <dgm:pt modelId="{48F19C1A-B06F-4BF3-8AAB-74F15C2FBB6C}" type="pres">
      <dgm:prSet presAssocID="{97609E19-9A2B-464C-BCE6-5DF6C814F5E0}" presName="linearFlow" presStyleCnt="0">
        <dgm:presLayoutVars>
          <dgm:resizeHandles val="exact"/>
        </dgm:presLayoutVars>
      </dgm:prSet>
      <dgm:spPr/>
    </dgm:pt>
    <dgm:pt modelId="{86555576-306E-4F68-B257-24ED3563FBBF}" type="pres">
      <dgm:prSet presAssocID="{010C9CCC-CC64-4D7E-B248-70A9CD2910A6}" presName="node" presStyleLbl="node1" presStyleIdx="0" presStyleCnt="4" custScaleX="155955">
        <dgm:presLayoutVars>
          <dgm:bulletEnabled val="1"/>
        </dgm:presLayoutVars>
      </dgm:prSet>
      <dgm:spPr/>
    </dgm:pt>
    <dgm:pt modelId="{E97E8163-F58C-4913-94DC-16D2D08B8A7D}" type="pres">
      <dgm:prSet presAssocID="{52246EB6-A476-4049-892F-CB2190436408}" presName="sibTrans" presStyleLbl="sibTrans2D1" presStyleIdx="0" presStyleCnt="3" custScaleX="125791" custScaleY="13482"/>
      <dgm:spPr/>
    </dgm:pt>
    <dgm:pt modelId="{E2096328-D00E-4FAC-B2DA-4DE6C010E962}" type="pres">
      <dgm:prSet presAssocID="{52246EB6-A476-4049-892F-CB2190436408}" presName="connectorText" presStyleLbl="sibTrans2D1" presStyleIdx="0" presStyleCnt="3"/>
      <dgm:spPr/>
    </dgm:pt>
    <dgm:pt modelId="{87B68F25-70F6-40C4-B0D6-BE9D6A404978}" type="pres">
      <dgm:prSet presAssocID="{6404A4B8-87AA-436D-9A75-3F0BA43834DD}" presName="node" presStyleLbl="node1" presStyleIdx="1" presStyleCnt="4" custScaleX="155955" custLinFactNeighborX="-17826" custLinFactNeighborY="286">
        <dgm:presLayoutVars>
          <dgm:bulletEnabled val="1"/>
        </dgm:presLayoutVars>
      </dgm:prSet>
      <dgm:spPr/>
    </dgm:pt>
    <dgm:pt modelId="{D91C28DA-82FF-4512-B8C9-9630A6093B67}" type="pres">
      <dgm:prSet presAssocID="{59B394A9-8815-48EF-8263-077BE428AB54}" presName="sibTrans" presStyleLbl="sibTrans2D1" presStyleIdx="1" presStyleCnt="3" custScaleX="125791" custScaleY="13482"/>
      <dgm:spPr/>
    </dgm:pt>
    <dgm:pt modelId="{823E3D26-4F7D-4AA0-97A1-41248D6BA552}" type="pres">
      <dgm:prSet presAssocID="{59B394A9-8815-48EF-8263-077BE428AB54}" presName="connectorText" presStyleLbl="sibTrans2D1" presStyleIdx="1" presStyleCnt="3"/>
      <dgm:spPr/>
    </dgm:pt>
    <dgm:pt modelId="{C7E4CAA0-DD2C-443F-AC73-8551A349F620}" type="pres">
      <dgm:prSet presAssocID="{F055A651-AB21-4A6B-B283-216905CB7138}" presName="node" presStyleLbl="node1" presStyleIdx="2" presStyleCnt="4" custScaleX="155955">
        <dgm:presLayoutVars>
          <dgm:bulletEnabled val="1"/>
        </dgm:presLayoutVars>
      </dgm:prSet>
      <dgm:spPr/>
    </dgm:pt>
    <dgm:pt modelId="{A608D9C5-BF9D-43C2-8120-770EAECD82F3}" type="pres">
      <dgm:prSet presAssocID="{B57F7910-2765-4B87-8129-E2F33F014286}" presName="sibTrans" presStyleLbl="sibTrans2D1" presStyleIdx="2" presStyleCnt="3" custScaleX="125791" custScaleY="13482"/>
      <dgm:spPr/>
    </dgm:pt>
    <dgm:pt modelId="{15269031-AB7A-4FBF-9159-49E68878AAC7}" type="pres">
      <dgm:prSet presAssocID="{B57F7910-2765-4B87-8129-E2F33F014286}" presName="connectorText" presStyleLbl="sibTrans2D1" presStyleIdx="2" presStyleCnt="3"/>
      <dgm:spPr/>
    </dgm:pt>
    <dgm:pt modelId="{ADB5092D-26C7-4EC2-8B76-38837EF1A6CD}" type="pres">
      <dgm:prSet presAssocID="{A3B52498-7CF5-4071-808D-18E03AB6ADB7}" presName="node" presStyleLbl="node1" presStyleIdx="3" presStyleCnt="4" custScaleX="155955">
        <dgm:presLayoutVars>
          <dgm:bulletEnabled val="1"/>
        </dgm:presLayoutVars>
      </dgm:prSet>
      <dgm:spPr/>
    </dgm:pt>
  </dgm:ptLst>
  <dgm:cxnLst>
    <dgm:cxn modelId="{4FA0C426-5F26-462D-9E7F-878451B2037C}" srcId="{97609E19-9A2B-464C-BCE6-5DF6C814F5E0}" destId="{A3B52498-7CF5-4071-808D-18E03AB6ADB7}" srcOrd="3" destOrd="0" parTransId="{E9454AAC-3A5D-43B8-B68D-A76C65C57E9C}" sibTransId="{1E7E1515-7F2B-4543-95CE-244A28C1A516}"/>
    <dgm:cxn modelId="{1050A927-F59C-4346-B83E-B5CD0B85E741}" type="presOf" srcId="{010C9CCC-CC64-4D7E-B248-70A9CD2910A6}" destId="{86555576-306E-4F68-B257-24ED3563FBBF}" srcOrd="0" destOrd="0" presId="urn:microsoft.com/office/officeart/2005/8/layout/process2"/>
    <dgm:cxn modelId="{E82E3C34-33F4-4D8A-A34C-2D431884FBEF}" type="presOf" srcId="{97609E19-9A2B-464C-BCE6-5DF6C814F5E0}" destId="{48F19C1A-B06F-4BF3-8AAB-74F15C2FBB6C}" srcOrd="0" destOrd="0" presId="urn:microsoft.com/office/officeart/2005/8/layout/process2"/>
    <dgm:cxn modelId="{1739B437-D1CD-4679-B299-8E78F8B11D1D}" type="presOf" srcId="{52246EB6-A476-4049-892F-CB2190436408}" destId="{E97E8163-F58C-4913-94DC-16D2D08B8A7D}" srcOrd="0" destOrd="0" presId="urn:microsoft.com/office/officeart/2005/8/layout/process2"/>
    <dgm:cxn modelId="{5A53924E-5C42-4F02-99B5-795BA30AA417}" type="presOf" srcId="{F055A651-AB21-4A6B-B283-216905CB7138}" destId="{C7E4CAA0-DD2C-443F-AC73-8551A349F620}" srcOrd="0" destOrd="0" presId="urn:microsoft.com/office/officeart/2005/8/layout/process2"/>
    <dgm:cxn modelId="{872D9C5E-CFC3-4F9A-A6A8-E5E79E1D372F}" type="presOf" srcId="{52246EB6-A476-4049-892F-CB2190436408}" destId="{E2096328-D00E-4FAC-B2DA-4DE6C010E962}" srcOrd="1" destOrd="0" presId="urn:microsoft.com/office/officeart/2005/8/layout/process2"/>
    <dgm:cxn modelId="{26100A78-36F0-42CC-8236-8CD89E537274}" type="presOf" srcId="{59B394A9-8815-48EF-8263-077BE428AB54}" destId="{823E3D26-4F7D-4AA0-97A1-41248D6BA552}" srcOrd="1" destOrd="0" presId="urn:microsoft.com/office/officeart/2005/8/layout/process2"/>
    <dgm:cxn modelId="{06E89491-D4BE-44A4-949E-EBEE05CFA902}" type="presOf" srcId="{B57F7910-2765-4B87-8129-E2F33F014286}" destId="{A608D9C5-BF9D-43C2-8120-770EAECD82F3}" srcOrd="0" destOrd="0" presId="urn:microsoft.com/office/officeart/2005/8/layout/process2"/>
    <dgm:cxn modelId="{7073D191-6464-4E91-B50E-E8950AA6A92E}" srcId="{97609E19-9A2B-464C-BCE6-5DF6C814F5E0}" destId="{6404A4B8-87AA-436D-9A75-3F0BA43834DD}" srcOrd="1" destOrd="0" parTransId="{FB47266E-4F93-4C2F-9279-7C61C7616FB9}" sibTransId="{59B394A9-8815-48EF-8263-077BE428AB54}"/>
    <dgm:cxn modelId="{DEEBE691-D42F-4745-9F94-4FB48F7C336C}" type="presOf" srcId="{59B394A9-8815-48EF-8263-077BE428AB54}" destId="{D91C28DA-82FF-4512-B8C9-9630A6093B67}" srcOrd="0" destOrd="0" presId="urn:microsoft.com/office/officeart/2005/8/layout/process2"/>
    <dgm:cxn modelId="{610CBBB6-9B1D-4E67-A49A-F1BE27E9CF2E}" type="presOf" srcId="{B57F7910-2765-4B87-8129-E2F33F014286}" destId="{15269031-AB7A-4FBF-9159-49E68878AAC7}" srcOrd="1" destOrd="0" presId="urn:microsoft.com/office/officeart/2005/8/layout/process2"/>
    <dgm:cxn modelId="{27DE5CC0-25E3-4CA9-951F-E6D8B0D4AB01}" type="presOf" srcId="{6404A4B8-87AA-436D-9A75-3F0BA43834DD}" destId="{87B68F25-70F6-40C4-B0D6-BE9D6A404978}" srcOrd="0" destOrd="0" presId="urn:microsoft.com/office/officeart/2005/8/layout/process2"/>
    <dgm:cxn modelId="{FBA45CC1-8E15-4834-8481-124C1E0DAE72}" srcId="{97609E19-9A2B-464C-BCE6-5DF6C814F5E0}" destId="{F055A651-AB21-4A6B-B283-216905CB7138}" srcOrd="2" destOrd="0" parTransId="{ADB60C16-FBD1-4B87-8340-C02CBA09471E}" sibTransId="{B57F7910-2765-4B87-8129-E2F33F014286}"/>
    <dgm:cxn modelId="{204C76E3-FE21-436D-A4EF-CA97E70A1D38}" srcId="{97609E19-9A2B-464C-BCE6-5DF6C814F5E0}" destId="{010C9CCC-CC64-4D7E-B248-70A9CD2910A6}" srcOrd="0" destOrd="0" parTransId="{C2DD4638-6C50-4F47-99C1-F7A2274D964B}" sibTransId="{52246EB6-A476-4049-892F-CB2190436408}"/>
    <dgm:cxn modelId="{736816E8-DCDB-49BF-838C-D7402255A9F4}" type="presOf" srcId="{A3B52498-7CF5-4071-808D-18E03AB6ADB7}" destId="{ADB5092D-26C7-4EC2-8B76-38837EF1A6CD}" srcOrd="0" destOrd="0" presId="urn:microsoft.com/office/officeart/2005/8/layout/process2"/>
    <dgm:cxn modelId="{20AEB301-BD1F-4A19-83F5-27734E320757}" type="presParOf" srcId="{48F19C1A-B06F-4BF3-8AAB-74F15C2FBB6C}" destId="{86555576-306E-4F68-B257-24ED3563FBBF}" srcOrd="0" destOrd="0" presId="urn:microsoft.com/office/officeart/2005/8/layout/process2"/>
    <dgm:cxn modelId="{24B21245-61AA-4343-B6CC-07DD6D46A885}" type="presParOf" srcId="{48F19C1A-B06F-4BF3-8AAB-74F15C2FBB6C}" destId="{E97E8163-F58C-4913-94DC-16D2D08B8A7D}" srcOrd="1" destOrd="0" presId="urn:microsoft.com/office/officeart/2005/8/layout/process2"/>
    <dgm:cxn modelId="{2E0C0799-5CF4-4932-9F61-6415D286D918}" type="presParOf" srcId="{E97E8163-F58C-4913-94DC-16D2D08B8A7D}" destId="{E2096328-D00E-4FAC-B2DA-4DE6C010E962}" srcOrd="0" destOrd="0" presId="urn:microsoft.com/office/officeart/2005/8/layout/process2"/>
    <dgm:cxn modelId="{13D33D0D-1440-4396-B08D-C57395138FAC}" type="presParOf" srcId="{48F19C1A-B06F-4BF3-8AAB-74F15C2FBB6C}" destId="{87B68F25-70F6-40C4-B0D6-BE9D6A404978}" srcOrd="2" destOrd="0" presId="urn:microsoft.com/office/officeart/2005/8/layout/process2"/>
    <dgm:cxn modelId="{7FCD0C81-C04C-4B4E-B49D-EBB97ADA6ED2}" type="presParOf" srcId="{48F19C1A-B06F-4BF3-8AAB-74F15C2FBB6C}" destId="{D91C28DA-82FF-4512-B8C9-9630A6093B67}" srcOrd="3" destOrd="0" presId="urn:microsoft.com/office/officeart/2005/8/layout/process2"/>
    <dgm:cxn modelId="{260F2216-50BD-4B83-BF8A-4F5A99C1031C}" type="presParOf" srcId="{D91C28DA-82FF-4512-B8C9-9630A6093B67}" destId="{823E3D26-4F7D-4AA0-97A1-41248D6BA552}" srcOrd="0" destOrd="0" presId="urn:microsoft.com/office/officeart/2005/8/layout/process2"/>
    <dgm:cxn modelId="{DFF70D09-D321-4519-B0DD-B7E6DC27BA82}" type="presParOf" srcId="{48F19C1A-B06F-4BF3-8AAB-74F15C2FBB6C}" destId="{C7E4CAA0-DD2C-443F-AC73-8551A349F620}" srcOrd="4" destOrd="0" presId="urn:microsoft.com/office/officeart/2005/8/layout/process2"/>
    <dgm:cxn modelId="{0D0DA782-8593-41CA-A813-1BA258D1E980}" type="presParOf" srcId="{48F19C1A-B06F-4BF3-8AAB-74F15C2FBB6C}" destId="{A608D9C5-BF9D-43C2-8120-770EAECD82F3}" srcOrd="5" destOrd="0" presId="urn:microsoft.com/office/officeart/2005/8/layout/process2"/>
    <dgm:cxn modelId="{F735802F-A13F-4BBE-ACE5-D50542BD4E8E}" type="presParOf" srcId="{A608D9C5-BF9D-43C2-8120-770EAECD82F3}" destId="{15269031-AB7A-4FBF-9159-49E68878AAC7}" srcOrd="0" destOrd="0" presId="urn:microsoft.com/office/officeart/2005/8/layout/process2"/>
    <dgm:cxn modelId="{D137BB0F-7DB6-4B22-B206-E09E34CB1DB4}" type="presParOf" srcId="{48F19C1A-B06F-4BF3-8AAB-74F15C2FBB6C}" destId="{ADB5092D-26C7-4EC2-8B76-38837EF1A6CD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09876E-A72A-432D-85FC-AB79C84B94B2}">
      <dsp:nvSpPr>
        <dsp:cNvPr id="0" name=""/>
        <dsp:cNvSpPr/>
      </dsp:nvSpPr>
      <dsp:spPr>
        <a:xfrm>
          <a:off x="1384" y="373958"/>
          <a:ext cx="2698997" cy="107959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Century Gothic" panose="020B0502020202020204" pitchFamily="34" charset="0"/>
            </a:rPr>
            <a:t>Discover &amp; Design</a:t>
          </a:r>
        </a:p>
      </dsp:txBody>
      <dsp:txXfrm>
        <a:off x="1384" y="373958"/>
        <a:ext cx="2429097" cy="1079599"/>
      </dsp:txXfrm>
    </dsp:sp>
    <dsp:sp modelId="{32962DF7-6FA4-4B65-B12B-8AF5BF372F91}">
      <dsp:nvSpPr>
        <dsp:cNvPr id="0" name=""/>
        <dsp:cNvSpPr/>
      </dsp:nvSpPr>
      <dsp:spPr>
        <a:xfrm>
          <a:off x="2160582" y="373958"/>
          <a:ext cx="2698997" cy="1079599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  <a:latin typeface="Century Gothic" panose="020B0502020202020204" pitchFamily="34" charset="0"/>
            </a:rPr>
            <a:t>Build</a:t>
          </a:r>
        </a:p>
      </dsp:txBody>
      <dsp:txXfrm>
        <a:off x="2700382" y="373958"/>
        <a:ext cx="1619398" cy="1079599"/>
      </dsp:txXfrm>
    </dsp:sp>
    <dsp:sp modelId="{47510E66-8566-45D1-9F33-40A696431FE6}">
      <dsp:nvSpPr>
        <dsp:cNvPr id="0" name=""/>
        <dsp:cNvSpPr/>
      </dsp:nvSpPr>
      <dsp:spPr>
        <a:xfrm>
          <a:off x="4319780" y="373958"/>
          <a:ext cx="2698997" cy="10795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Century Gothic" panose="020B0502020202020204" pitchFamily="34" charset="0"/>
            </a:rPr>
            <a:t>Testing</a:t>
          </a:r>
        </a:p>
      </dsp:txBody>
      <dsp:txXfrm>
        <a:off x="4859580" y="373958"/>
        <a:ext cx="1619398" cy="1079599"/>
      </dsp:txXfrm>
    </dsp:sp>
    <dsp:sp modelId="{21717F75-FCFD-4534-9E2B-3DEF2002899C}">
      <dsp:nvSpPr>
        <dsp:cNvPr id="0" name=""/>
        <dsp:cNvSpPr/>
      </dsp:nvSpPr>
      <dsp:spPr>
        <a:xfrm>
          <a:off x="6478978" y="373958"/>
          <a:ext cx="2698997" cy="1079599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  <a:latin typeface="Century Gothic" panose="020B0502020202020204" pitchFamily="34" charset="0"/>
            </a:rPr>
            <a:t>Deploy</a:t>
          </a:r>
        </a:p>
      </dsp:txBody>
      <dsp:txXfrm>
        <a:off x="7018778" y="373958"/>
        <a:ext cx="1619398" cy="1079599"/>
      </dsp:txXfrm>
    </dsp:sp>
    <dsp:sp modelId="{923DF8DE-E3FD-4A1A-A92F-B19FE4336288}">
      <dsp:nvSpPr>
        <dsp:cNvPr id="0" name=""/>
        <dsp:cNvSpPr/>
      </dsp:nvSpPr>
      <dsp:spPr>
        <a:xfrm>
          <a:off x="8638177" y="373958"/>
          <a:ext cx="2698997" cy="10795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Century Gothic" panose="020B0502020202020204" pitchFamily="34" charset="0"/>
            </a:rPr>
            <a:t>Training</a:t>
          </a:r>
        </a:p>
      </dsp:txBody>
      <dsp:txXfrm>
        <a:off x="9177977" y="373958"/>
        <a:ext cx="1619398" cy="10795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555576-306E-4F68-B257-24ED3563FBBF}">
      <dsp:nvSpPr>
        <dsp:cNvPr id="0" name=""/>
        <dsp:cNvSpPr/>
      </dsp:nvSpPr>
      <dsp:spPr>
        <a:xfrm>
          <a:off x="0" y="4049"/>
          <a:ext cx="2518485" cy="752869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Century Gothic" panose="020B0502020202020204" pitchFamily="34" charset="0"/>
            </a:rPr>
            <a:t>Project Identification</a:t>
          </a:r>
        </a:p>
      </dsp:txBody>
      <dsp:txXfrm>
        <a:off x="22051" y="26100"/>
        <a:ext cx="2474383" cy="708767"/>
      </dsp:txXfrm>
    </dsp:sp>
    <dsp:sp modelId="{E97E8163-F58C-4913-94DC-16D2D08B8A7D}">
      <dsp:nvSpPr>
        <dsp:cNvPr id="0" name=""/>
        <dsp:cNvSpPr/>
      </dsp:nvSpPr>
      <dsp:spPr>
        <a:xfrm rot="5400000">
          <a:off x="1077905" y="926291"/>
          <a:ext cx="362674" cy="45675"/>
        </a:xfrm>
        <a:prstGeom prst="rightArrow">
          <a:avLst>
            <a:gd name="adj1" fmla="val 60000"/>
            <a:gd name="adj2" fmla="val 50000"/>
          </a:avLst>
        </a:prstGeom>
        <a:solidFill>
          <a:srgbClr val="5F5F5F"/>
        </a:solidFill>
        <a:ln>
          <a:solidFill>
            <a:srgbClr val="5F5F5F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 rot="-5400000">
        <a:off x="1245539" y="767792"/>
        <a:ext cx="27405" cy="348972"/>
      </dsp:txXfrm>
    </dsp:sp>
    <dsp:sp modelId="{87B68F25-70F6-40C4-B0D6-BE9D6A404978}">
      <dsp:nvSpPr>
        <dsp:cNvPr id="0" name=""/>
        <dsp:cNvSpPr/>
      </dsp:nvSpPr>
      <dsp:spPr>
        <a:xfrm>
          <a:off x="0" y="1141339"/>
          <a:ext cx="2518485" cy="752869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Century Gothic" panose="020B0502020202020204" pitchFamily="34" charset="0"/>
            </a:rPr>
            <a:t>Versioning Control</a:t>
          </a:r>
        </a:p>
      </dsp:txBody>
      <dsp:txXfrm>
        <a:off x="22051" y="1163390"/>
        <a:ext cx="2474383" cy="708767"/>
      </dsp:txXfrm>
    </dsp:sp>
    <dsp:sp modelId="{D91C28DA-82FF-4512-B8C9-9630A6093B67}">
      <dsp:nvSpPr>
        <dsp:cNvPr id="0" name=""/>
        <dsp:cNvSpPr/>
      </dsp:nvSpPr>
      <dsp:spPr>
        <a:xfrm rot="5400000">
          <a:off x="1085439" y="2055595"/>
          <a:ext cx="347606" cy="45675"/>
        </a:xfrm>
        <a:prstGeom prst="rightArrow">
          <a:avLst>
            <a:gd name="adj1" fmla="val 60000"/>
            <a:gd name="adj2" fmla="val 50000"/>
          </a:avLst>
        </a:prstGeom>
        <a:solidFill>
          <a:srgbClr val="5F5F5F"/>
        </a:solidFill>
        <a:ln>
          <a:solidFill>
            <a:srgbClr val="5F5F5F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 rot="-5400000">
        <a:off x="1245539" y="1904630"/>
        <a:ext cx="27405" cy="333904"/>
      </dsp:txXfrm>
    </dsp:sp>
    <dsp:sp modelId="{C7E4CAA0-DD2C-443F-AC73-8551A349F620}">
      <dsp:nvSpPr>
        <dsp:cNvPr id="0" name=""/>
        <dsp:cNvSpPr/>
      </dsp:nvSpPr>
      <dsp:spPr>
        <a:xfrm>
          <a:off x="0" y="2262657"/>
          <a:ext cx="2518485" cy="752869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Century Gothic" panose="020B0502020202020204" pitchFamily="34" charset="0"/>
            </a:rPr>
            <a:t>Ansible Server</a:t>
          </a:r>
        </a:p>
      </dsp:txBody>
      <dsp:txXfrm>
        <a:off x="22051" y="2284708"/>
        <a:ext cx="2474383" cy="708767"/>
      </dsp:txXfrm>
    </dsp:sp>
    <dsp:sp modelId="{A608D9C5-BF9D-43C2-8120-770EAECD82F3}">
      <dsp:nvSpPr>
        <dsp:cNvPr id="0" name=""/>
        <dsp:cNvSpPr/>
      </dsp:nvSpPr>
      <dsp:spPr>
        <a:xfrm rot="5400000">
          <a:off x="1081672" y="3180906"/>
          <a:ext cx="355140" cy="45675"/>
        </a:xfrm>
        <a:prstGeom prst="rightArrow">
          <a:avLst>
            <a:gd name="adj1" fmla="val 60000"/>
            <a:gd name="adj2" fmla="val 50000"/>
          </a:avLst>
        </a:prstGeom>
        <a:solidFill>
          <a:srgbClr val="5F5F5F"/>
        </a:solidFill>
        <a:ln>
          <a:solidFill>
            <a:srgbClr val="5F5F5F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 rot="-5400000">
        <a:off x="1245539" y="3026174"/>
        <a:ext cx="27405" cy="341438"/>
      </dsp:txXfrm>
    </dsp:sp>
    <dsp:sp modelId="{ADB5092D-26C7-4EC2-8B76-38837EF1A6CD}">
      <dsp:nvSpPr>
        <dsp:cNvPr id="0" name=""/>
        <dsp:cNvSpPr/>
      </dsp:nvSpPr>
      <dsp:spPr>
        <a:xfrm>
          <a:off x="0" y="3391961"/>
          <a:ext cx="2518485" cy="752869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Century Gothic" panose="020B0502020202020204" pitchFamily="34" charset="0"/>
            </a:rPr>
            <a:t>Approved script </a:t>
          </a:r>
        </a:p>
      </dsp:txBody>
      <dsp:txXfrm>
        <a:off x="22051" y="3414012"/>
        <a:ext cx="2474383" cy="7087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6282382-CE2F-3F47-BE6A-294094E1EFB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C04568-CE0D-1945-8D0D-187F46F480C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230B0-FADC-9648-9712-39A195685028}" type="datetimeFigureOut">
              <a:rPr lang="en-US" smtClean="0"/>
              <a:t>4/23/20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02FE6C-BF36-C04F-AB20-93EBBE5C3A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1A9C6A-41C9-3245-91BD-9B890ECAFF9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2870C-5EB9-5A44-B1FE-3D1D06B23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451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entury Gothic Regul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entury Gothic Regular"/>
              </a:defRPr>
            </a:lvl1pPr>
          </a:lstStyle>
          <a:p>
            <a:fld id="{935E4E60-7E27-CD4E-8270-6CF61EB73A7F}" type="datetimeFigureOut">
              <a:rPr lang="en-US" smtClean="0"/>
              <a:pPr/>
              <a:t>4/23/20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entury Gothic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Century Gothic Regular"/>
              </a:defRPr>
            </a:lvl1pPr>
          </a:lstStyle>
          <a:p>
            <a:fld id="{76DACB96-E8D8-E844-8A69-88AC50610E6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666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Century Gothic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Century Gothic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Century Gothic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Century Gothic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Century Gothic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ACB96-E8D8-E844-8A69-88AC50610E6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995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ACB96-E8D8-E844-8A69-88AC50610E6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144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ACB96-E8D8-E844-8A69-88AC50610E6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770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blu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638795"/>
            <a:ext cx="12192000" cy="12192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6760" y="6015901"/>
            <a:ext cx="1441993" cy="441833"/>
          </a:xfrm>
          <a:prstGeom prst="rect">
            <a:avLst/>
          </a:prstGeom>
        </p:spPr>
      </p:pic>
      <p:sp>
        <p:nvSpPr>
          <p:cNvPr id="11" name="Text Placeholder 22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76655" y="3590903"/>
            <a:ext cx="10731663" cy="4953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00"/>
              </a:spcBef>
              <a:spcAft>
                <a:spcPts val="600"/>
              </a:spcAft>
              <a:buFontTx/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The sub-headline would go here 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889193" y="5226009"/>
            <a:ext cx="1562181" cy="203200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algn="ctr">
              <a:buFontTx/>
              <a:buNone/>
              <a:defRPr sz="1200" b="1" i="0" baseline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MM.DD.YYYY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689652" y="1998290"/>
            <a:ext cx="10718215" cy="1468861"/>
          </a:xfrm>
        </p:spPr>
        <p:txBody>
          <a:bodyPr anchor="ctr"/>
          <a:lstStyle>
            <a:lvl1pPr>
              <a:defRPr sz="5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This Is The Title Of The Presentation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2496802" y="5324763"/>
            <a:ext cx="9445796" cy="30907"/>
          </a:xfrm>
          <a:prstGeom prst="line">
            <a:avLst/>
          </a:prstGeom>
          <a:ln w="254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flipV="1">
            <a:off x="255857" y="5329454"/>
            <a:ext cx="611031" cy="0"/>
          </a:xfrm>
          <a:prstGeom prst="line">
            <a:avLst/>
          </a:prstGeom>
          <a:ln w="254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9DEF0BD-EED1-704F-94E5-9E660EB864B2}"/>
              </a:ext>
            </a:extLst>
          </p:cNvPr>
          <p:cNvSpPr txBox="1"/>
          <p:nvPr userDrawn="1"/>
        </p:nvSpPr>
        <p:spPr>
          <a:xfrm>
            <a:off x="164163" y="6494812"/>
            <a:ext cx="59578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kern="1200" dirty="0"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© 2020 Change Healthcare LLC and/or one of its subsidiaries.  All Rights Reserved.</a:t>
            </a:r>
          </a:p>
        </p:txBody>
      </p:sp>
      <p:cxnSp>
        <p:nvCxnSpPr>
          <p:cNvPr id="30" name="Straight Connector 29"/>
          <p:cNvCxnSpPr/>
          <p:nvPr userDrawn="1"/>
        </p:nvCxnSpPr>
        <p:spPr>
          <a:xfrm flipH="1">
            <a:off x="243462" y="249189"/>
            <a:ext cx="11699136" cy="5"/>
          </a:xfrm>
          <a:prstGeom prst="line">
            <a:avLst/>
          </a:prstGeom>
          <a:ln w="254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 userDrawn="1"/>
        </p:nvCxnSpPr>
        <p:spPr>
          <a:xfrm>
            <a:off x="11948538" y="249189"/>
            <a:ext cx="0" cy="5106481"/>
          </a:xfrm>
          <a:prstGeom prst="line">
            <a:avLst/>
          </a:prstGeom>
          <a:ln w="254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 userDrawn="1"/>
        </p:nvCxnSpPr>
        <p:spPr>
          <a:xfrm>
            <a:off x="243461" y="249193"/>
            <a:ext cx="1" cy="5075570"/>
          </a:xfrm>
          <a:prstGeom prst="line">
            <a:avLst/>
          </a:prstGeom>
          <a:ln w="254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 flipH="1">
            <a:off x="11073460" y="6468287"/>
            <a:ext cx="869138" cy="0"/>
          </a:xfrm>
          <a:prstGeom prst="line">
            <a:avLst/>
          </a:prstGeom>
          <a:ln w="254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408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243462" y="1706134"/>
            <a:ext cx="11699136" cy="3499954"/>
            <a:chOff x="414338" y="1706134"/>
            <a:chExt cx="8343434" cy="3499954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1896150" y="1706137"/>
              <a:ext cx="6861622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414338" y="5206088"/>
              <a:ext cx="8343434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 flipV="1">
              <a:off x="414338" y="1706137"/>
              <a:ext cx="0" cy="348932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 flipV="1">
              <a:off x="8757772" y="1706134"/>
              <a:ext cx="0" cy="348932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414338" y="1706134"/>
              <a:ext cx="440484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11228750" y="6518679"/>
            <a:ext cx="4716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b="1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8EC4198-BC34-B148-AE5D-B60C14016A4A}" type="slidenum">
              <a:rPr lang="en-US" b="0" smtClean="0">
                <a:solidFill>
                  <a:schemeClr val="bg1"/>
                </a:solidFill>
              </a:rPr>
              <a:pPr/>
              <a:t>‹#›</a:t>
            </a:fld>
            <a:endParaRPr lang="en-US" b="0" dirty="0">
              <a:solidFill>
                <a:schemeClr val="bg1"/>
              </a:solidFill>
            </a:endParaRPr>
          </a:p>
        </p:txBody>
      </p:sp>
      <p:sp>
        <p:nvSpPr>
          <p:cNvPr id="14" name="Title 2"/>
          <p:cNvSpPr>
            <a:spLocks noGrp="1"/>
          </p:cNvSpPr>
          <p:nvPr>
            <p:ph type="title" hasCustomPrompt="1"/>
          </p:nvPr>
        </p:nvSpPr>
        <p:spPr bwMode="gray">
          <a:xfrm>
            <a:off x="532263" y="2680019"/>
            <a:ext cx="11068334" cy="1528187"/>
          </a:xfrm>
        </p:spPr>
        <p:txBody>
          <a:bodyPr/>
          <a:lstStyle>
            <a:lvl1pPr>
              <a:lnSpc>
                <a:spcPct val="100000"/>
              </a:lnSpc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889088" y="1636852"/>
            <a:ext cx="1414885" cy="219243"/>
          </a:xfrm>
          <a:ln>
            <a:noFill/>
          </a:ln>
        </p:spPr>
        <p:txBody>
          <a:bodyPr anchor="ctr" anchorCtr="0"/>
          <a:lstStyle>
            <a:lvl1pPr algn="ctr">
              <a:buFontTx/>
              <a:buNone/>
              <a:defRPr sz="1200" b="1" i="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Section 1.0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CAE2F30-4D53-7546-93B0-8F122DAA8D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6215" y="6346678"/>
            <a:ext cx="1058255" cy="324254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B2DB37D-5EE0-1F4C-8FDB-2169179F036D}"/>
              </a:ext>
            </a:extLst>
          </p:cNvPr>
          <p:cNvSpPr txBox="1">
            <a:spLocks/>
          </p:cNvSpPr>
          <p:nvPr userDrawn="1"/>
        </p:nvSpPr>
        <p:spPr>
          <a:xfrm>
            <a:off x="11567162" y="6476225"/>
            <a:ext cx="375436" cy="381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b="1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8EC4198-BC34-B148-AE5D-B60C14016A4A}" type="slidenum">
              <a:rPr lang="en-US" sz="900" b="0" smtClean="0"/>
              <a:pPr algn="r"/>
              <a:t>‹#›</a:t>
            </a:fld>
            <a:endParaRPr lang="en-US" sz="900" b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em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 flipH="1" flipV="1">
            <a:off x="243461" y="249190"/>
            <a:ext cx="11705077" cy="6110235"/>
            <a:chOff x="414338" y="1760654"/>
            <a:chExt cx="8343434" cy="3434804"/>
          </a:xfrm>
        </p:grpSpPr>
        <p:cxnSp>
          <p:nvCxnSpPr>
            <p:cNvPr id="7" name="Straight Connector 6"/>
            <p:cNvCxnSpPr>
              <a:cxnSpLocks/>
            </p:cNvCxnSpPr>
            <p:nvPr userDrawn="1"/>
          </p:nvCxnSpPr>
          <p:spPr>
            <a:xfrm flipV="1">
              <a:off x="2076109" y="1760658"/>
              <a:ext cx="6681660" cy="1"/>
            </a:xfrm>
            <a:prstGeom prst="line">
              <a:avLst/>
            </a:prstGeom>
            <a:ln w="25400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 flipV="1">
              <a:off x="418572" y="5195455"/>
              <a:ext cx="8339199" cy="3"/>
            </a:xfrm>
            <a:prstGeom prst="line">
              <a:avLst/>
            </a:prstGeom>
            <a:ln w="25400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cxnSpLocks/>
            </p:cNvCxnSpPr>
            <p:nvPr userDrawn="1"/>
          </p:nvCxnSpPr>
          <p:spPr>
            <a:xfrm flipH="1" flipV="1">
              <a:off x="414338" y="1760659"/>
              <a:ext cx="0" cy="3434799"/>
            </a:xfrm>
            <a:prstGeom prst="line">
              <a:avLst/>
            </a:prstGeom>
            <a:ln w="25400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cxnSpLocks/>
            </p:cNvCxnSpPr>
            <p:nvPr userDrawn="1"/>
          </p:nvCxnSpPr>
          <p:spPr>
            <a:xfrm flipH="1" flipV="1">
              <a:off x="8757772" y="1760659"/>
              <a:ext cx="0" cy="3434796"/>
            </a:xfrm>
            <a:prstGeom prst="line">
              <a:avLst/>
            </a:prstGeom>
            <a:ln w="25400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 flipV="1">
              <a:off x="418572" y="1760654"/>
              <a:ext cx="619526" cy="0"/>
            </a:xfrm>
            <a:prstGeom prst="line">
              <a:avLst/>
            </a:prstGeom>
            <a:ln w="25400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501" y="2652725"/>
            <a:ext cx="5066999" cy="155255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3D8C05A-4A65-1D45-80E0-516FDC8C88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6215" y="6346678"/>
            <a:ext cx="1058255" cy="324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69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01_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2451" y="360587"/>
            <a:ext cx="11015134" cy="991556"/>
          </a:xfrm>
        </p:spPr>
        <p:txBody>
          <a:bodyPr/>
          <a:lstStyle>
            <a:lvl1pPr>
              <a:lnSpc>
                <a:spcPct val="100000"/>
              </a:lnSpc>
              <a:defRPr lang="en-US" sz="2800" b="1" baseline="0" smtClean="0"/>
            </a:lvl1pPr>
          </a:lstStyle>
          <a:p>
            <a:r>
              <a:rPr lang="en-US" sz="2800" b="1">
                <a:solidFill>
                  <a:srgbClr val="0F0F59"/>
                </a:solidFill>
                <a:latin typeface="ArialMT" charset="0"/>
              </a:rPr>
              <a:t>Click here to edit headline text as needed</a:t>
            </a:r>
          </a:p>
          <a:p>
            <a:r>
              <a:rPr lang="en-US" sz="2800" b="1">
                <a:solidFill>
                  <a:srgbClr val="0F0F59"/>
                </a:solidFill>
                <a:latin typeface="ArialMT" charset="0"/>
              </a:rPr>
              <a:t>And a second line if necessary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320402" y="218700"/>
            <a:ext cx="11572404" cy="6217671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305686" y="6065943"/>
            <a:ext cx="1718284" cy="5332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4698" y="6135151"/>
            <a:ext cx="1411009" cy="324254"/>
          </a:xfrm>
          <a:prstGeom prst="rect">
            <a:avLst/>
          </a:prstGeom>
        </p:spPr>
      </p:pic>
      <p:sp>
        <p:nvSpPr>
          <p:cNvPr id="23" name="Slide Number Placeholder 5"/>
          <p:cNvSpPr txBox="1">
            <a:spLocks/>
          </p:cNvSpPr>
          <p:nvPr userDrawn="1"/>
        </p:nvSpPr>
        <p:spPr>
          <a:xfrm>
            <a:off x="11324596" y="6518680"/>
            <a:ext cx="475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b="1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8EC4198-BC34-B148-AE5D-B60C14016A4A}" type="slidenum">
              <a:rPr lang="en-US" sz="900" smtClean="0">
                <a:solidFill>
                  <a:srgbClr val="0F0F59"/>
                </a:solidFill>
              </a:rPr>
              <a:pPr/>
              <a:t>‹#›</a:t>
            </a:fld>
            <a:endParaRPr lang="en-US" sz="900">
              <a:solidFill>
                <a:srgbClr val="0F0F59"/>
              </a:solidFill>
            </a:endParaRPr>
          </a:p>
        </p:txBody>
      </p:sp>
      <p:sp>
        <p:nvSpPr>
          <p:cNvPr id="24" name="Text Placeholder 39"/>
          <p:cNvSpPr>
            <a:spLocks noGrp="1"/>
          </p:cNvSpPr>
          <p:nvPr>
            <p:ph type="body" sz="quarter" idx="11" hasCustomPrompt="1"/>
          </p:nvPr>
        </p:nvSpPr>
        <p:spPr>
          <a:xfrm>
            <a:off x="627530" y="1637414"/>
            <a:ext cx="10940055" cy="4400854"/>
          </a:xfrm>
        </p:spPr>
        <p:txBody>
          <a:bodyPr>
            <a:noAutofit/>
          </a:bodyPr>
          <a:lstStyle>
            <a:lvl1pPr marL="0" indent="0">
              <a:buNone/>
              <a:defRPr sz="1600" b="0" i="0"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add body text </a:t>
            </a:r>
          </a:p>
        </p:txBody>
      </p:sp>
    </p:spTree>
    <p:extLst>
      <p:ext uri="{BB962C8B-B14F-4D97-AF65-F5344CB8AC3E}">
        <p14:creationId xmlns:p14="http://schemas.microsoft.com/office/powerpoint/2010/main" val="1414077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6760" y="6015901"/>
            <a:ext cx="1441993" cy="441833"/>
          </a:xfrm>
          <a:prstGeom prst="rect">
            <a:avLst/>
          </a:prstGeom>
        </p:spPr>
      </p:pic>
      <p:sp>
        <p:nvSpPr>
          <p:cNvPr id="24" name="Text Placeholder 22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76655" y="3590903"/>
            <a:ext cx="10731663" cy="4953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00"/>
              </a:spcBef>
              <a:spcAft>
                <a:spcPts val="600"/>
              </a:spcAft>
              <a:buFontTx/>
              <a:buNone/>
              <a:defRPr sz="2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The sub-headline would go here 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889193" y="5226009"/>
            <a:ext cx="1562181" cy="203200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algn="ctr">
              <a:buFontTx/>
              <a:buNone/>
              <a:defRPr sz="1200" b="1" i="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MM.DD.YYYY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689652" y="1998290"/>
            <a:ext cx="10718215" cy="1468861"/>
          </a:xfrm>
        </p:spPr>
        <p:txBody>
          <a:bodyPr/>
          <a:lstStyle>
            <a:lvl1pPr>
              <a:defRPr sz="50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This Is The Title Of The Presentation</a:t>
            </a:r>
          </a:p>
        </p:txBody>
      </p:sp>
      <p:cxnSp>
        <p:nvCxnSpPr>
          <p:cNvPr id="27" name="Straight Connector 26"/>
          <p:cNvCxnSpPr/>
          <p:nvPr userDrawn="1"/>
        </p:nvCxnSpPr>
        <p:spPr>
          <a:xfrm>
            <a:off x="2496802" y="5324763"/>
            <a:ext cx="9445796" cy="30907"/>
          </a:xfrm>
          <a:prstGeom prst="line">
            <a:avLst/>
          </a:prstGeom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 userDrawn="1"/>
        </p:nvCxnSpPr>
        <p:spPr>
          <a:xfrm flipV="1">
            <a:off x="255857" y="5329454"/>
            <a:ext cx="611031" cy="0"/>
          </a:xfrm>
          <a:prstGeom prst="line">
            <a:avLst/>
          </a:prstGeom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H="1">
            <a:off x="243462" y="249189"/>
            <a:ext cx="11699136" cy="5"/>
          </a:xfrm>
          <a:prstGeom prst="line">
            <a:avLst/>
          </a:prstGeom>
          <a:ln w="254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 userDrawn="1"/>
        </p:nvGrpSpPr>
        <p:grpSpPr>
          <a:xfrm>
            <a:off x="243461" y="249189"/>
            <a:ext cx="11705077" cy="5106481"/>
            <a:chOff x="243461" y="249189"/>
            <a:chExt cx="11705077" cy="6207217"/>
          </a:xfrm>
        </p:grpSpPr>
        <p:cxnSp>
          <p:nvCxnSpPr>
            <p:cNvPr id="15" name="Straight Connector 14"/>
            <p:cNvCxnSpPr/>
            <p:nvPr userDrawn="1"/>
          </p:nvCxnSpPr>
          <p:spPr>
            <a:xfrm>
              <a:off x="11948538" y="249189"/>
              <a:ext cx="0" cy="6207217"/>
            </a:xfrm>
            <a:prstGeom prst="line">
              <a:avLst/>
            </a:prstGeom>
            <a:ln w="25400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243461" y="249194"/>
              <a:ext cx="1" cy="6169643"/>
            </a:xfrm>
            <a:prstGeom prst="line">
              <a:avLst/>
            </a:prstGeom>
            <a:ln w="25400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6949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365129"/>
            <a:ext cx="11338559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" y="1825625"/>
            <a:ext cx="11338559" cy="4290360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675F973-0CC5-1B45-87D3-7B224CCF52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6215" y="6346678"/>
            <a:ext cx="1058255" cy="324254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9CBC580-6F5A-3646-AF96-D30BC9776C42}"/>
              </a:ext>
            </a:extLst>
          </p:cNvPr>
          <p:cNvGrpSpPr/>
          <p:nvPr userDrawn="1"/>
        </p:nvGrpSpPr>
        <p:grpSpPr>
          <a:xfrm flipH="1" flipV="1">
            <a:off x="243461" y="249190"/>
            <a:ext cx="11705077" cy="6110235"/>
            <a:chOff x="414338" y="1760654"/>
            <a:chExt cx="8343434" cy="3434804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27EDCCF-CFDB-F44D-9C11-46D873EE5BA9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2076109" y="1760658"/>
              <a:ext cx="6681660" cy="1"/>
            </a:xfrm>
            <a:prstGeom prst="line">
              <a:avLst/>
            </a:prstGeom>
            <a:ln w="25400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7433825-D399-2A46-8D4B-670BEAA32E91}"/>
                </a:ext>
              </a:extLst>
            </p:cNvPr>
            <p:cNvCxnSpPr/>
            <p:nvPr userDrawn="1"/>
          </p:nvCxnSpPr>
          <p:spPr>
            <a:xfrm flipV="1">
              <a:off x="418572" y="5195455"/>
              <a:ext cx="8339199" cy="3"/>
            </a:xfrm>
            <a:prstGeom prst="line">
              <a:avLst/>
            </a:prstGeom>
            <a:ln w="25400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3412C24-662F-1846-96AE-3370BD42D3A0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414338" y="1760659"/>
              <a:ext cx="0" cy="3434799"/>
            </a:xfrm>
            <a:prstGeom prst="line">
              <a:avLst/>
            </a:prstGeom>
            <a:ln w="25400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02FB2B2-A59C-DB48-8C61-47C123A5E6F6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8757772" y="1760659"/>
              <a:ext cx="0" cy="3434796"/>
            </a:xfrm>
            <a:prstGeom prst="line">
              <a:avLst/>
            </a:prstGeom>
            <a:ln w="25400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573C626-6E19-A54E-9CEB-2AFF5A37690B}"/>
                </a:ext>
              </a:extLst>
            </p:cNvPr>
            <p:cNvCxnSpPr/>
            <p:nvPr userDrawn="1"/>
          </p:nvCxnSpPr>
          <p:spPr>
            <a:xfrm flipV="1">
              <a:off x="418572" y="1760654"/>
              <a:ext cx="619526" cy="0"/>
            </a:xfrm>
            <a:prstGeom prst="line">
              <a:avLst/>
            </a:prstGeom>
            <a:ln w="25400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2B72BF7A-2B1E-CA49-8505-970BA71201B3}"/>
              </a:ext>
            </a:extLst>
          </p:cNvPr>
          <p:cNvSpPr txBox="1">
            <a:spLocks/>
          </p:cNvSpPr>
          <p:nvPr userDrawn="1"/>
        </p:nvSpPr>
        <p:spPr>
          <a:xfrm>
            <a:off x="11567162" y="6476225"/>
            <a:ext cx="375436" cy="381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b="1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8EC4198-BC34-B148-AE5D-B60C14016A4A}" type="slidenum">
              <a:rPr lang="en-US" sz="900" b="0" smtClean="0"/>
              <a:pPr/>
              <a:t>‹#›</a:t>
            </a:fld>
            <a:endParaRPr lang="en-US" sz="900" b="0" dirty="0"/>
          </a:p>
        </p:txBody>
      </p:sp>
    </p:spTree>
    <p:extLst>
      <p:ext uri="{BB962C8B-B14F-4D97-AF65-F5344CB8AC3E}">
        <p14:creationId xmlns:p14="http://schemas.microsoft.com/office/powerpoint/2010/main" val="771300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365129"/>
            <a:ext cx="11338559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11567162" y="6476225"/>
            <a:ext cx="375436" cy="381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b="1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8EC4198-BC34-B148-AE5D-B60C14016A4A}" type="slidenum">
              <a:rPr lang="en-US" sz="900" b="0" smtClean="0"/>
              <a:pPr/>
              <a:t>‹#›</a:t>
            </a:fld>
            <a:endParaRPr lang="en-US" sz="900" b="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4118270-C90D-C445-B5AB-EC39A8D449F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6215" y="6346678"/>
            <a:ext cx="1058255" cy="324254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9CD8ECD9-3435-6E4D-9DCC-9E3E818987F9}"/>
              </a:ext>
            </a:extLst>
          </p:cNvPr>
          <p:cNvGrpSpPr/>
          <p:nvPr userDrawn="1"/>
        </p:nvGrpSpPr>
        <p:grpSpPr>
          <a:xfrm flipH="1" flipV="1">
            <a:off x="243461" y="249190"/>
            <a:ext cx="11705077" cy="6110235"/>
            <a:chOff x="414338" y="1760654"/>
            <a:chExt cx="8343434" cy="343480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FBA971E-E9B3-734C-A9C3-23B71579FE1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2076109" y="1760658"/>
              <a:ext cx="6681660" cy="1"/>
            </a:xfrm>
            <a:prstGeom prst="line">
              <a:avLst/>
            </a:prstGeom>
            <a:ln w="25400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A405837-78B4-8C43-B20B-A719DE716871}"/>
                </a:ext>
              </a:extLst>
            </p:cNvPr>
            <p:cNvCxnSpPr/>
            <p:nvPr userDrawn="1"/>
          </p:nvCxnSpPr>
          <p:spPr>
            <a:xfrm flipV="1">
              <a:off x="418572" y="5195455"/>
              <a:ext cx="8339199" cy="3"/>
            </a:xfrm>
            <a:prstGeom prst="line">
              <a:avLst/>
            </a:prstGeom>
            <a:ln w="25400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A609C45-0275-1841-AD27-614452C0D95A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414338" y="1760659"/>
              <a:ext cx="0" cy="3434799"/>
            </a:xfrm>
            <a:prstGeom prst="line">
              <a:avLst/>
            </a:prstGeom>
            <a:ln w="25400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B2C30EB-0BFF-7546-AA8F-CF8B3112E310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8757772" y="1760659"/>
              <a:ext cx="0" cy="3434796"/>
            </a:xfrm>
            <a:prstGeom prst="line">
              <a:avLst/>
            </a:prstGeom>
            <a:ln w="25400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111B263-8710-0346-BB95-D77A64FABEFB}"/>
                </a:ext>
              </a:extLst>
            </p:cNvPr>
            <p:cNvCxnSpPr/>
            <p:nvPr userDrawn="1"/>
          </p:nvCxnSpPr>
          <p:spPr>
            <a:xfrm flipV="1">
              <a:off x="418572" y="1760654"/>
              <a:ext cx="619526" cy="0"/>
            </a:xfrm>
            <a:prstGeom prst="line">
              <a:avLst/>
            </a:prstGeom>
            <a:ln w="25400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ontent Slide+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365129"/>
            <a:ext cx="11338559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6720" y="1825624"/>
            <a:ext cx="11338559" cy="4306824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Bullet 1</a:t>
            </a:r>
          </a:p>
          <a:p>
            <a:pPr lvl="1"/>
            <a:r>
              <a:rPr lang="en-US" dirty="0"/>
              <a:t>Bullet 2</a:t>
            </a:r>
          </a:p>
          <a:p>
            <a:pPr lvl="2"/>
            <a:r>
              <a:rPr lang="en-US" dirty="0"/>
              <a:t>Bullet 3</a:t>
            </a:r>
          </a:p>
          <a:p>
            <a:pPr lvl="3"/>
            <a:r>
              <a:rPr lang="en-US" dirty="0"/>
              <a:t>Bullet 4</a:t>
            </a:r>
          </a:p>
          <a:p>
            <a:pPr lvl="4"/>
            <a:r>
              <a:rPr lang="en-US" dirty="0"/>
              <a:t>Bullet 5</a:t>
            </a:r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11567162" y="6476225"/>
            <a:ext cx="375436" cy="381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b="1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8EC4198-BC34-B148-AE5D-B60C14016A4A}" type="slidenum">
              <a:rPr lang="en-US" sz="900" b="0" smtClean="0"/>
              <a:pPr/>
              <a:t>‹#›</a:t>
            </a:fld>
            <a:endParaRPr lang="en-US" sz="900" b="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2F974DD-CC81-6142-9DF3-B11F037275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6215" y="6346678"/>
            <a:ext cx="1058255" cy="324254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6BD2A76F-CCF5-F349-BDF0-64F2DAB306A3}"/>
              </a:ext>
            </a:extLst>
          </p:cNvPr>
          <p:cNvGrpSpPr/>
          <p:nvPr userDrawn="1"/>
        </p:nvGrpSpPr>
        <p:grpSpPr>
          <a:xfrm flipH="1" flipV="1">
            <a:off x="243461" y="249190"/>
            <a:ext cx="11705077" cy="6110235"/>
            <a:chOff x="414338" y="1760654"/>
            <a:chExt cx="8343434" cy="343480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B4E487B-6458-6044-AB1E-E0A4115BCC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2076109" y="1760658"/>
              <a:ext cx="6681660" cy="1"/>
            </a:xfrm>
            <a:prstGeom prst="line">
              <a:avLst/>
            </a:prstGeom>
            <a:ln w="25400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0FD1479-72BD-CA49-8FD9-52D033A29F25}"/>
                </a:ext>
              </a:extLst>
            </p:cNvPr>
            <p:cNvCxnSpPr/>
            <p:nvPr userDrawn="1"/>
          </p:nvCxnSpPr>
          <p:spPr>
            <a:xfrm flipV="1">
              <a:off x="418572" y="5195455"/>
              <a:ext cx="8339199" cy="3"/>
            </a:xfrm>
            <a:prstGeom prst="line">
              <a:avLst/>
            </a:prstGeom>
            <a:ln w="25400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F70E79A-24A6-0444-B497-829CD35B1319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414338" y="1760659"/>
              <a:ext cx="0" cy="3434799"/>
            </a:xfrm>
            <a:prstGeom prst="line">
              <a:avLst/>
            </a:prstGeom>
            <a:ln w="25400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AD84367-1292-A94D-AD9B-55F4713EDB73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8757772" y="1760659"/>
              <a:ext cx="0" cy="3434796"/>
            </a:xfrm>
            <a:prstGeom prst="line">
              <a:avLst/>
            </a:prstGeom>
            <a:ln w="25400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84FEEA0-70CB-1742-A09C-6FEDCE4BFC6D}"/>
                </a:ext>
              </a:extLst>
            </p:cNvPr>
            <p:cNvCxnSpPr/>
            <p:nvPr userDrawn="1"/>
          </p:nvCxnSpPr>
          <p:spPr>
            <a:xfrm flipV="1">
              <a:off x="418572" y="1760654"/>
              <a:ext cx="619526" cy="0"/>
            </a:xfrm>
            <a:prstGeom prst="line">
              <a:avLst/>
            </a:prstGeom>
            <a:ln w="25400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720" y="1825624"/>
            <a:ext cx="5414210" cy="43068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6890" y="1825624"/>
            <a:ext cx="5428388" cy="430682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1567162" y="6476225"/>
            <a:ext cx="375436" cy="381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b="1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8EC4198-BC34-B148-AE5D-B60C14016A4A}" type="slidenum">
              <a:rPr lang="en-US" sz="900" b="0" smtClean="0"/>
              <a:pPr/>
              <a:t>‹#›</a:t>
            </a:fld>
            <a:endParaRPr lang="en-US" sz="900" b="0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26720" y="365129"/>
            <a:ext cx="11338559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E0D80AA-4AF6-6F4E-8985-D56C2905053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6215" y="6346678"/>
            <a:ext cx="1058255" cy="324254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EAAF3281-8C86-5E42-B75D-162FEFFF8B4A}"/>
              </a:ext>
            </a:extLst>
          </p:cNvPr>
          <p:cNvGrpSpPr/>
          <p:nvPr userDrawn="1"/>
        </p:nvGrpSpPr>
        <p:grpSpPr>
          <a:xfrm flipH="1" flipV="1">
            <a:off x="243461" y="249190"/>
            <a:ext cx="11705077" cy="6110235"/>
            <a:chOff x="414338" y="1760654"/>
            <a:chExt cx="8343434" cy="3434804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00DDC75-FC51-B24C-9EAF-EA19CB0A89C9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2076109" y="1760658"/>
              <a:ext cx="6681660" cy="1"/>
            </a:xfrm>
            <a:prstGeom prst="line">
              <a:avLst/>
            </a:prstGeom>
            <a:ln w="25400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A5838A0-C037-494F-8C9E-4EE9723411F9}"/>
                </a:ext>
              </a:extLst>
            </p:cNvPr>
            <p:cNvCxnSpPr/>
            <p:nvPr userDrawn="1"/>
          </p:nvCxnSpPr>
          <p:spPr>
            <a:xfrm flipV="1">
              <a:off x="418572" y="5195455"/>
              <a:ext cx="8339199" cy="3"/>
            </a:xfrm>
            <a:prstGeom prst="line">
              <a:avLst/>
            </a:prstGeom>
            <a:ln w="25400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6668EE7-25B9-1E4A-8434-C852205715FA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414338" y="1760659"/>
              <a:ext cx="0" cy="3434799"/>
            </a:xfrm>
            <a:prstGeom prst="line">
              <a:avLst/>
            </a:prstGeom>
            <a:ln w="25400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743207-E50B-934C-8211-FF88328B0E34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8757772" y="1760659"/>
              <a:ext cx="0" cy="3434796"/>
            </a:xfrm>
            <a:prstGeom prst="line">
              <a:avLst/>
            </a:prstGeom>
            <a:ln w="25400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C768729-AF0B-3E44-ABA2-C5AFF5C7A472}"/>
                </a:ext>
              </a:extLst>
            </p:cNvPr>
            <p:cNvCxnSpPr/>
            <p:nvPr userDrawn="1"/>
          </p:nvCxnSpPr>
          <p:spPr>
            <a:xfrm flipV="1">
              <a:off x="418572" y="1760654"/>
              <a:ext cx="619526" cy="0"/>
            </a:xfrm>
            <a:prstGeom prst="line">
              <a:avLst/>
            </a:prstGeom>
            <a:ln w="25400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4081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+ Square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1567162" y="6476225"/>
            <a:ext cx="375436" cy="381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b="1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8EC4198-BC34-B148-AE5D-B60C14016A4A}" type="slidenum">
              <a:rPr lang="en-US" sz="900" b="0" smtClean="0"/>
              <a:pPr/>
              <a:t>‹#›</a:t>
            </a:fld>
            <a:endParaRPr lang="en-US" sz="900" b="0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26720" y="365129"/>
            <a:ext cx="11338559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6336890" y="1825625"/>
            <a:ext cx="5428072" cy="4309343"/>
          </a:xfrm>
        </p:spPr>
        <p:txBody>
          <a:bodyPr/>
          <a:lstStyle/>
          <a:p>
            <a:r>
              <a:rPr lang="en-US" dirty="0"/>
              <a:t>Insert Graphic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>
          <a:xfrm>
            <a:off x="426720" y="1825625"/>
            <a:ext cx="5414210" cy="430935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</a:t>
            </a:r>
            <a:r>
              <a:rPr lang="en-US" dirty="0" err="1"/>
              <a:t>levelz</a:t>
            </a:r>
            <a:endParaRPr lang="en-US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E55DB34-00A7-D945-A7A8-611A0E5464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6215" y="6346678"/>
            <a:ext cx="1058255" cy="324254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B0861A1E-0ABB-B94E-8CC4-3E1D6714322C}"/>
              </a:ext>
            </a:extLst>
          </p:cNvPr>
          <p:cNvGrpSpPr/>
          <p:nvPr userDrawn="1"/>
        </p:nvGrpSpPr>
        <p:grpSpPr>
          <a:xfrm flipH="1" flipV="1">
            <a:off x="243461" y="249190"/>
            <a:ext cx="11705077" cy="6110235"/>
            <a:chOff x="414338" y="1760654"/>
            <a:chExt cx="8343434" cy="3434804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C01EDC0-3E24-534E-ABC8-3D18143FD77F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2076109" y="1760658"/>
              <a:ext cx="6681660" cy="1"/>
            </a:xfrm>
            <a:prstGeom prst="line">
              <a:avLst/>
            </a:prstGeom>
            <a:ln w="25400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AE472E5-E0E3-E042-87D8-5A1C194CA835}"/>
                </a:ext>
              </a:extLst>
            </p:cNvPr>
            <p:cNvCxnSpPr/>
            <p:nvPr userDrawn="1"/>
          </p:nvCxnSpPr>
          <p:spPr>
            <a:xfrm flipV="1">
              <a:off x="418572" y="5195455"/>
              <a:ext cx="8339199" cy="3"/>
            </a:xfrm>
            <a:prstGeom prst="line">
              <a:avLst/>
            </a:prstGeom>
            <a:ln w="25400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295016A-EEA5-5848-8919-A1AAF42CDFE2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414338" y="1760659"/>
              <a:ext cx="0" cy="3434799"/>
            </a:xfrm>
            <a:prstGeom prst="line">
              <a:avLst/>
            </a:prstGeom>
            <a:ln w="25400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BB3A1F4-B95C-C54C-AD39-82D5D2DB3DB7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8757772" y="1760659"/>
              <a:ext cx="0" cy="3434796"/>
            </a:xfrm>
            <a:prstGeom prst="line">
              <a:avLst/>
            </a:prstGeom>
            <a:ln w="25400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CDEA68-669D-E842-9162-A040FD2F7EB8}"/>
                </a:ext>
              </a:extLst>
            </p:cNvPr>
            <p:cNvCxnSpPr/>
            <p:nvPr userDrawn="1"/>
          </p:nvCxnSpPr>
          <p:spPr>
            <a:xfrm flipV="1">
              <a:off x="418572" y="1760654"/>
              <a:ext cx="619526" cy="0"/>
            </a:xfrm>
            <a:prstGeom prst="line">
              <a:avLst/>
            </a:prstGeom>
            <a:ln w="25400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+ Vertical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721" y="1825625"/>
            <a:ext cx="6569501" cy="430682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</a:t>
            </a:r>
            <a:r>
              <a:rPr lang="en-US" dirty="0" err="1"/>
              <a:t>levelzz</a:t>
            </a:r>
            <a:endParaRPr lang="en-US" dirty="0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1567160" y="6476225"/>
            <a:ext cx="375436" cy="381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b="1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8EC4198-BC34-B148-AE5D-B60C14016A4A}" type="slidenum">
              <a:rPr lang="en-US" sz="900" b="0" smtClean="0"/>
              <a:pPr/>
              <a:t>‹#›</a:t>
            </a:fld>
            <a:endParaRPr lang="en-US" sz="900" b="0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26721" y="365129"/>
            <a:ext cx="6583680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7315200" y="365129"/>
            <a:ext cx="4449762" cy="5767300"/>
          </a:xfrm>
        </p:spPr>
        <p:txBody>
          <a:bodyPr/>
          <a:lstStyle/>
          <a:p>
            <a:r>
              <a:rPr lang="en-US" dirty="0"/>
              <a:t>Insert Graphic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799F229-95BA-0D44-8D08-FFABD8BE01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6215" y="6346678"/>
            <a:ext cx="1058255" cy="324254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C40A0AA0-FA64-A64D-B67F-4048EEA01AC6}"/>
              </a:ext>
            </a:extLst>
          </p:cNvPr>
          <p:cNvGrpSpPr/>
          <p:nvPr userDrawn="1"/>
        </p:nvGrpSpPr>
        <p:grpSpPr>
          <a:xfrm flipH="1" flipV="1">
            <a:off x="243461" y="249190"/>
            <a:ext cx="11705077" cy="6110235"/>
            <a:chOff x="414338" y="1760654"/>
            <a:chExt cx="8343434" cy="3434804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C83E9B4-D98D-364C-B765-02778E5801B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2076109" y="1760658"/>
              <a:ext cx="6681660" cy="1"/>
            </a:xfrm>
            <a:prstGeom prst="line">
              <a:avLst/>
            </a:prstGeom>
            <a:ln w="25400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DD2C7BB-49A3-A643-BFD6-3CB18BB839CB}"/>
                </a:ext>
              </a:extLst>
            </p:cNvPr>
            <p:cNvCxnSpPr/>
            <p:nvPr userDrawn="1"/>
          </p:nvCxnSpPr>
          <p:spPr>
            <a:xfrm flipV="1">
              <a:off x="418572" y="5195455"/>
              <a:ext cx="8339199" cy="3"/>
            </a:xfrm>
            <a:prstGeom prst="line">
              <a:avLst/>
            </a:prstGeom>
            <a:ln w="25400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031436C-1F9B-924F-8414-A0548DE3C39A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414338" y="1760659"/>
              <a:ext cx="0" cy="3434799"/>
            </a:xfrm>
            <a:prstGeom prst="line">
              <a:avLst/>
            </a:prstGeom>
            <a:ln w="25400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DBAED39-0A33-8645-892E-972BE82EB3E6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8757772" y="1760659"/>
              <a:ext cx="0" cy="3434796"/>
            </a:xfrm>
            <a:prstGeom prst="line">
              <a:avLst/>
            </a:prstGeom>
            <a:ln w="25400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AB2F3E3-F9C8-C94A-AD1C-085C8296FA0A}"/>
                </a:ext>
              </a:extLst>
            </p:cNvPr>
            <p:cNvCxnSpPr/>
            <p:nvPr userDrawn="1"/>
          </p:nvCxnSpPr>
          <p:spPr>
            <a:xfrm flipV="1">
              <a:off x="418572" y="1760654"/>
              <a:ext cx="619526" cy="0"/>
            </a:xfrm>
            <a:prstGeom prst="line">
              <a:avLst/>
            </a:prstGeom>
            <a:ln w="25400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- Blu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4205" y="6333667"/>
            <a:ext cx="1058255" cy="324229"/>
          </a:xfrm>
          <a:prstGeom prst="rect">
            <a:avLst/>
          </a:prstGeom>
        </p:spPr>
      </p:pic>
      <p:sp>
        <p:nvSpPr>
          <p:cNvPr id="14" name="Title 2"/>
          <p:cNvSpPr>
            <a:spLocks noGrp="1"/>
          </p:cNvSpPr>
          <p:nvPr>
            <p:ph type="title" hasCustomPrompt="1"/>
          </p:nvPr>
        </p:nvSpPr>
        <p:spPr bwMode="gray">
          <a:xfrm>
            <a:off x="532263" y="2680019"/>
            <a:ext cx="11068334" cy="1528187"/>
          </a:xfrm>
        </p:spPr>
        <p:txBody>
          <a:bodyPr/>
          <a:lstStyle>
            <a:lvl1pPr>
              <a:lnSpc>
                <a:spcPct val="100000"/>
              </a:lnSpc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889088" y="1636852"/>
            <a:ext cx="1414885" cy="219243"/>
          </a:xfrm>
          <a:ln>
            <a:noFill/>
          </a:ln>
        </p:spPr>
        <p:txBody>
          <a:bodyPr anchor="ctr" anchorCtr="0"/>
          <a:lstStyle>
            <a:lvl1pPr algn="ctr">
              <a:buFontTx/>
              <a:buNone/>
              <a:defRPr sz="1200" b="1" i="0" baseline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Section 1.0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3448CD-E08B-AA49-B411-5441D7E752E9}"/>
              </a:ext>
            </a:extLst>
          </p:cNvPr>
          <p:cNvSpPr txBox="1"/>
          <p:nvPr userDrawn="1"/>
        </p:nvSpPr>
        <p:spPr>
          <a:xfrm>
            <a:off x="164163" y="6494812"/>
            <a:ext cx="59578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kern="12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© 2020 Change Healthcare LLC and/or one of its subsidiaries.  All Rights Reserved.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243462" y="1706134"/>
            <a:ext cx="11699136" cy="3499954"/>
            <a:chOff x="414338" y="1706134"/>
            <a:chExt cx="8343434" cy="3499954"/>
          </a:xfrm>
        </p:grpSpPr>
        <p:cxnSp>
          <p:nvCxnSpPr>
            <p:cNvPr id="18" name="Straight Connector 17"/>
            <p:cNvCxnSpPr/>
            <p:nvPr userDrawn="1"/>
          </p:nvCxnSpPr>
          <p:spPr>
            <a:xfrm>
              <a:off x="1896150" y="1706137"/>
              <a:ext cx="6861622" cy="0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414338" y="5206088"/>
              <a:ext cx="8343434" cy="0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flipV="1">
              <a:off x="414338" y="1706137"/>
              <a:ext cx="0" cy="3489321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 flipV="1">
              <a:off x="8757772" y="1706134"/>
              <a:ext cx="0" cy="3489321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414338" y="1706134"/>
              <a:ext cx="440484" cy="0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B76431C0-91A7-D843-A309-38E1742B7F12}"/>
              </a:ext>
            </a:extLst>
          </p:cNvPr>
          <p:cNvSpPr txBox="1">
            <a:spLocks/>
          </p:cNvSpPr>
          <p:nvPr userDrawn="1"/>
        </p:nvSpPr>
        <p:spPr>
          <a:xfrm>
            <a:off x="11567160" y="6476225"/>
            <a:ext cx="375436" cy="381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b="1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8EC4198-BC34-B148-AE5D-B60C14016A4A}" type="slidenum">
              <a:rPr lang="en-US" sz="900" b="0" smtClean="0">
                <a:solidFill>
                  <a:schemeClr val="bg1"/>
                </a:solidFill>
              </a:rPr>
              <a:pPr/>
              <a:t>‹#›</a:t>
            </a:fld>
            <a:endParaRPr lang="en-US" sz="9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540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2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D6A7E6-36E2-E247-8100-F758F8D9FEF9}"/>
              </a:ext>
            </a:extLst>
          </p:cNvPr>
          <p:cNvSpPr txBox="1"/>
          <p:nvPr userDrawn="1"/>
        </p:nvSpPr>
        <p:spPr>
          <a:xfrm>
            <a:off x="164163" y="6494812"/>
            <a:ext cx="59578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kern="1200" dirty="0"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© 2020 Change Healthcare LLC and/or one of its subsidiaries. 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34182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64" r:id="rId4"/>
    <p:sldLayoutId id="2147483663" r:id="rId5"/>
    <p:sldLayoutId id="2147483652" r:id="rId6"/>
    <p:sldLayoutId id="2147483660" r:id="rId7"/>
    <p:sldLayoutId id="2147483662" r:id="rId8"/>
    <p:sldLayoutId id="2147483654" r:id="rId9"/>
    <p:sldLayoutId id="2147483661" r:id="rId10"/>
    <p:sldLayoutId id="2147483655" r:id="rId11"/>
    <p:sldLayoutId id="2147483665" r:id="rId12"/>
  </p:sldLayoutIdLst>
  <p:txStyles>
    <p:titleStyle>
      <a:lvl1pPr algn="l" defTabSz="914334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Century Gothic" charset="0"/>
          <a:ea typeface="Century Gothic" charset="0"/>
          <a:cs typeface="Century Gothic" charset="0"/>
        </a:defRPr>
      </a:lvl1pPr>
    </p:titleStyle>
    <p:bodyStyle>
      <a:lvl1pPr marL="228584" indent="-228584" algn="l" defTabSz="914334" rtl="0" eaLnBrk="1" latinLnBrk="0" hangingPunct="1">
        <a:lnSpc>
          <a:spcPct val="90000"/>
        </a:lnSpc>
        <a:spcBef>
          <a:spcPts val="999"/>
        </a:spcBef>
        <a:buFont typeface="Arial"/>
        <a:buChar char="•"/>
        <a:defRPr sz="2400" kern="1200">
          <a:solidFill>
            <a:schemeClr val="tx1"/>
          </a:solidFill>
          <a:latin typeface="Century Gothic" charset="0"/>
          <a:ea typeface="Century Gothic" charset="0"/>
          <a:cs typeface="Century Gothic" charset="0"/>
        </a:defRPr>
      </a:lvl1pPr>
      <a:lvl2pPr marL="685751" indent="-228584" algn="l" defTabSz="914334" rtl="0" eaLnBrk="1" latinLnBrk="0" hangingPunct="1">
        <a:lnSpc>
          <a:spcPct val="90000"/>
        </a:lnSpc>
        <a:spcBef>
          <a:spcPts val="500"/>
        </a:spcBef>
        <a:buFont typeface=".AppleSystemUIFont" charset="-120"/>
        <a:buChar char="–"/>
        <a:defRPr sz="2400" kern="1200">
          <a:solidFill>
            <a:schemeClr val="tx1"/>
          </a:solidFill>
          <a:latin typeface="Century Gothic" charset="0"/>
          <a:ea typeface="Century Gothic" charset="0"/>
          <a:cs typeface="Century Gothic" charset="0"/>
        </a:defRPr>
      </a:lvl2pPr>
      <a:lvl3pPr marL="1142918" indent="-228584" algn="l" defTabSz="914334" rtl="0" eaLnBrk="1" latinLnBrk="0" hangingPunct="1">
        <a:lnSpc>
          <a:spcPct val="90000"/>
        </a:lnSpc>
        <a:spcBef>
          <a:spcPts val="500"/>
        </a:spcBef>
        <a:buFont typeface="Courier New" charset="0"/>
        <a:buChar char="o"/>
        <a:defRPr sz="2000" kern="1200">
          <a:solidFill>
            <a:schemeClr val="tx1"/>
          </a:solidFill>
          <a:latin typeface="Century Gothic" charset="0"/>
          <a:ea typeface="Century Gothic" charset="0"/>
          <a:cs typeface="Century Gothic" charset="0"/>
        </a:defRPr>
      </a:lvl3pPr>
      <a:lvl4pPr marL="1600084" indent="-228584" algn="l" defTabSz="914334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sz="1800" kern="1200">
          <a:solidFill>
            <a:schemeClr val="tx1"/>
          </a:solidFill>
          <a:latin typeface="Century Gothic" charset="0"/>
          <a:ea typeface="Century Gothic" charset="0"/>
          <a:cs typeface="Century Gothic" charset="0"/>
        </a:defRPr>
      </a:lvl4pPr>
      <a:lvl5pPr marL="2114417" indent="-285750" algn="l" defTabSz="914334" rtl="0" eaLnBrk="1" latinLnBrk="0" hangingPunct="1">
        <a:lnSpc>
          <a:spcPct val="90000"/>
        </a:lnSpc>
        <a:spcBef>
          <a:spcPts val="500"/>
        </a:spcBef>
        <a:buSzPct val="100000"/>
        <a:buFont typeface="Wingdings" charset="2"/>
        <a:buChar char="v"/>
        <a:defRPr sz="1800" kern="1200">
          <a:solidFill>
            <a:schemeClr val="tx1"/>
          </a:solidFill>
          <a:latin typeface="Century Gothic" charset="0"/>
          <a:ea typeface="Century Gothic" charset="0"/>
          <a:cs typeface="Century Gothic" charset="0"/>
        </a:defRPr>
      </a:lvl5pPr>
      <a:lvl6pPr marL="2514418" indent="-228584" algn="l" defTabSz="91433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86" indent="-228584" algn="l" defTabSz="91433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53" indent="-228584" algn="l" defTabSz="91433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9" indent="-228584" algn="l" defTabSz="91433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4" algn="l" defTabSz="9143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00" algn="l" defTabSz="9143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8" algn="l" defTabSz="9143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5" algn="l" defTabSz="9143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02" algn="l" defTabSz="9143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9" algn="l" defTabSz="9143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5" algn="l" defTabSz="9143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7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6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12.pn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11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481277"/>
            <a:ext cx="11338559" cy="592813"/>
          </a:xfrm>
        </p:spPr>
        <p:txBody>
          <a:bodyPr/>
          <a:lstStyle/>
          <a:p>
            <a:pPr algn="ctr"/>
            <a:r>
              <a:rPr lang="en-US" dirty="0"/>
              <a:t>Network Automation Integration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57C8A6D-9611-4A8D-8206-3C7215C222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2833620"/>
              </p:ext>
            </p:extLst>
          </p:nvPr>
        </p:nvGraphicFramePr>
        <p:xfrm>
          <a:off x="474616" y="768870"/>
          <a:ext cx="11338559" cy="18275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24B71AE4-A143-4551-8C12-3CB581394AF2}"/>
              </a:ext>
            </a:extLst>
          </p:cNvPr>
          <p:cNvSpPr/>
          <p:nvPr/>
        </p:nvSpPr>
        <p:spPr>
          <a:xfrm>
            <a:off x="474616" y="2959245"/>
            <a:ext cx="2171337" cy="223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3C050F-3E39-4103-A079-F22B364234FF}"/>
              </a:ext>
            </a:extLst>
          </p:cNvPr>
          <p:cNvSpPr/>
          <p:nvPr/>
        </p:nvSpPr>
        <p:spPr>
          <a:xfrm>
            <a:off x="4821644" y="2959245"/>
            <a:ext cx="2171337" cy="223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80EFE8-22A0-48B7-A38D-468FBD34A48E}"/>
              </a:ext>
            </a:extLst>
          </p:cNvPr>
          <p:cNvSpPr/>
          <p:nvPr/>
        </p:nvSpPr>
        <p:spPr>
          <a:xfrm>
            <a:off x="9168673" y="2959245"/>
            <a:ext cx="2171337" cy="223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C315C4-1B47-4540-82C6-3D82C3330790}"/>
              </a:ext>
            </a:extLst>
          </p:cNvPr>
          <p:cNvSpPr/>
          <p:nvPr/>
        </p:nvSpPr>
        <p:spPr>
          <a:xfrm>
            <a:off x="2650307" y="2959245"/>
            <a:ext cx="2171337" cy="22352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39538C-E557-44FF-8B88-14C0FBACF430}"/>
              </a:ext>
            </a:extLst>
          </p:cNvPr>
          <p:cNvSpPr/>
          <p:nvPr/>
        </p:nvSpPr>
        <p:spPr>
          <a:xfrm>
            <a:off x="6992981" y="2959245"/>
            <a:ext cx="2171337" cy="22352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60DC6F-635C-4565-9C36-DEC0A0911402}"/>
              </a:ext>
            </a:extLst>
          </p:cNvPr>
          <p:cNvSpPr txBox="1"/>
          <p:nvPr/>
        </p:nvSpPr>
        <p:spPr>
          <a:xfrm>
            <a:off x="500742" y="3189200"/>
            <a:ext cx="2119084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Project kickoff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Requirements via In-Person Workshop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Implementation Strategy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31F902-3379-49C3-B91C-4B1B8CF7E4E1}"/>
              </a:ext>
            </a:extLst>
          </p:cNvPr>
          <p:cNvSpPr txBox="1"/>
          <p:nvPr/>
        </p:nvSpPr>
        <p:spPr>
          <a:xfrm>
            <a:off x="2672079" y="3189200"/>
            <a:ext cx="21190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accent1"/>
                </a:solidFill>
                <a:latin typeface="Century Gothic" panose="020B0502020202020204" pitchFamily="34" charset="0"/>
              </a:rPr>
              <a:t>Detailed Design Flow Diagrams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i="1" dirty="0">
                <a:solidFill>
                  <a:schemeClr val="accent1"/>
                </a:solidFill>
                <a:latin typeface="Century Gothic" panose="020B0502020202020204" pitchFamily="34" charset="0"/>
              </a:rPr>
              <a:t>Ansible Server Deployment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i="1" dirty="0">
                <a:solidFill>
                  <a:schemeClr val="accent1"/>
                </a:solidFill>
                <a:latin typeface="Century Gothic" panose="020B0502020202020204" pitchFamily="34" charset="0"/>
              </a:rPr>
              <a:t>Playbooks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1893C0-11BE-4749-93E7-12477974E328}"/>
              </a:ext>
            </a:extLst>
          </p:cNvPr>
          <p:cNvSpPr txBox="1"/>
          <p:nvPr/>
        </p:nvSpPr>
        <p:spPr>
          <a:xfrm>
            <a:off x="4847770" y="3243629"/>
            <a:ext cx="2119084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Build Test Environment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i="1" dirty="0">
                <a:solidFill>
                  <a:schemeClr val="bg1"/>
                </a:solidFill>
                <a:latin typeface="Century Gothic" panose="020B0502020202020204" pitchFamily="34" charset="0"/>
              </a:rPr>
              <a:t>Super-User Test Cases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i="1" dirty="0">
                <a:solidFill>
                  <a:schemeClr val="bg1"/>
                </a:solidFill>
                <a:latin typeface="Century Gothic" panose="020B0502020202020204" pitchFamily="34" charset="0"/>
              </a:rPr>
              <a:t>Shore up Gold Standard Config</a:t>
            </a:r>
          </a:p>
          <a:p>
            <a:pPr>
              <a:spcBef>
                <a:spcPts val="600"/>
              </a:spcBef>
            </a:pPr>
            <a:endParaRPr lang="en-US" sz="16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B61837-6649-4207-BC63-5D8D27AA9488}"/>
              </a:ext>
            </a:extLst>
          </p:cNvPr>
          <p:cNvSpPr txBox="1"/>
          <p:nvPr/>
        </p:nvSpPr>
        <p:spPr>
          <a:xfrm>
            <a:off x="7019107" y="3243629"/>
            <a:ext cx="2119084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accent1"/>
                </a:solidFill>
                <a:latin typeface="Century Gothic" panose="020B0502020202020204" pitchFamily="34" charset="0"/>
              </a:rPr>
              <a:t>Begin Production Building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i="1" dirty="0">
                <a:solidFill>
                  <a:schemeClr val="accent1"/>
                </a:solidFill>
                <a:latin typeface="Century Gothic" panose="020B0502020202020204" pitchFamily="34" charset="0"/>
              </a:rPr>
              <a:t>Update Monitoring and CMDB</a:t>
            </a:r>
          </a:p>
          <a:p>
            <a:pPr>
              <a:spcBef>
                <a:spcPts val="600"/>
              </a:spcBef>
            </a:pPr>
            <a:endParaRPr lang="en-US" sz="1600" i="1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endParaRPr lang="en-US" sz="1600" i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E4BFC7-AF23-45FA-B505-51EB49715B4E}"/>
              </a:ext>
            </a:extLst>
          </p:cNvPr>
          <p:cNvSpPr txBox="1"/>
          <p:nvPr/>
        </p:nvSpPr>
        <p:spPr>
          <a:xfrm>
            <a:off x="9194799" y="3243702"/>
            <a:ext cx="2119084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Train Network Engineering Staff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i="1" dirty="0">
                <a:solidFill>
                  <a:schemeClr val="bg1"/>
                </a:solidFill>
                <a:latin typeface="Century Gothic" panose="020B0502020202020204" pitchFamily="34" charset="0"/>
              </a:rPr>
              <a:t>Provide Manuals and Runbooks</a:t>
            </a:r>
          </a:p>
          <a:p>
            <a:pPr>
              <a:spcBef>
                <a:spcPts val="600"/>
              </a:spcBef>
            </a:pPr>
            <a:endParaRPr lang="en-US" sz="1600" i="1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endParaRPr lang="en-US" sz="16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C88FE5-84FE-4AEA-8B7F-F4AA5D9A2492}"/>
              </a:ext>
            </a:extLst>
          </p:cNvPr>
          <p:cNvSpPr txBox="1"/>
          <p:nvPr/>
        </p:nvSpPr>
        <p:spPr>
          <a:xfrm>
            <a:off x="4569095" y="2407314"/>
            <a:ext cx="314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Activities &amp; Work Products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A92A97-9544-43A7-B83D-9F6C5E46A5BB}"/>
              </a:ext>
            </a:extLst>
          </p:cNvPr>
          <p:cNvCxnSpPr>
            <a:stCxn id="14" idx="1"/>
          </p:cNvCxnSpPr>
          <p:nvPr/>
        </p:nvCxnSpPr>
        <p:spPr>
          <a:xfrm flipH="1">
            <a:off x="500742" y="2591980"/>
            <a:ext cx="4068353" cy="1170"/>
          </a:xfrm>
          <a:prstGeom prst="straightConnector1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BF2A65B-D9D0-4B2C-884C-F83B13862219}"/>
              </a:ext>
            </a:extLst>
          </p:cNvPr>
          <p:cNvCxnSpPr>
            <a:stCxn id="14" idx="3"/>
          </p:cNvCxnSpPr>
          <p:nvPr/>
        </p:nvCxnSpPr>
        <p:spPr>
          <a:xfrm>
            <a:off x="7718695" y="2591980"/>
            <a:ext cx="3595188" cy="0"/>
          </a:xfrm>
          <a:prstGeom prst="straightConnector1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97862255-8DCE-4004-8EBC-AC1BB33F80A7}"/>
              </a:ext>
            </a:extLst>
          </p:cNvPr>
          <p:cNvSpPr/>
          <p:nvPr/>
        </p:nvSpPr>
        <p:spPr>
          <a:xfrm>
            <a:off x="1103084" y="4973427"/>
            <a:ext cx="914400" cy="914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9608FD8-3FFE-40B3-A00B-42234AAF3445}"/>
              </a:ext>
            </a:extLst>
          </p:cNvPr>
          <p:cNvSpPr/>
          <p:nvPr/>
        </p:nvSpPr>
        <p:spPr>
          <a:xfrm>
            <a:off x="3283130" y="4973427"/>
            <a:ext cx="914400" cy="914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20A7C06-84FE-4A84-B5CF-A5AE0944FE7F}"/>
              </a:ext>
            </a:extLst>
          </p:cNvPr>
          <p:cNvSpPr/>
          <p:nvPr/>
        </p:nvSpPr>
        <p:spPr>
          <a:xfrm>
            <a:off x="5450112" y="4967200"/>
            <a:ext cx="914400" cy="914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1A4EB35-DBFC-48EB-8992-826E11443A31}"/>
              </a:ext>
            </a:extLst>
          </p:cNvPr>
          <p:cNvSpPr/>
          <p:nvPr/>
        </p:nvSpPr>
        <p:spPr>
          <a:xfrm>
            <a:off x="7625804" y="4967200"/>
            <a:ext cx="914400" cy="914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E621E5D-25D0-4C4C-9EF6-A7FDB216DA30}"/>
              </a:ext>
            </a:extLst>
          </p:cNvPr>
          <p:cNvSpPr/>
          <p:nvPr/>
        </p:nvSpPr>
        <p:spPr>
          <a:xfrm>
            <a:off x="9797141" y="4967200"/>
            <a:ext cx="914400" cy="914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6">
            <a:extLst>
              <a:ext uri="{FF2B5EF4-FFF2-40B4-BE49-F238E27FC236}">
                <a16:creationId xmlns:a16="http://schemas.microsoft.com/office/drawing/2014/main" id="{71AAF13F-9565-4166-A8A8-C0D5284C8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290" y="5131753"/>
            <a:ext cx="64008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E661E19-8CEB-4D6A-A353-EA79D86F3CEF}"/>
              </a:ext>
            </a:extLst>
          </p:cNvPr>
          <p:cNvCxnSpPr>
            <a:cxnSpLocks/>
          </p:cNvCxnSpPr>
          <p:nvPr/>
        </p:nvCxnSpPr>
        <p:spPr>
          <a:xfrm>
            <a:off x="2645953" y="2831690"/>
            <a:ext cx="0" cy="244823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B1E1398-01E1-4A85-8832-4215DEF4A775}"/>
              </a:ext>
            </a:extLst>
          </p:cNvPr>
          <p:cNvCxnSpPr>
            <a:cxnSpLocks/>
          </p:cNvCxnSpPr>
          <p:nvPr/>
        </p:nvCxnSpPr>
        <p:spPr>
          <a:xfrm>
            <a:off x="4821644" y="2888225"/>
            <a:ext cx="0" cy="244823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A06CB88-6D54-454D-8EFA-0C10D8B5D3F7}"/>
              </a:ext>
            </a:extLst>
          </p:cNvPr>
          <p:cNvCxnSpPr>
            <a:cxnSpLocks/>
          </p:cNvCxnSpPr>
          <p:nvPr/>
        </p:nvCxnSpPr>
        <p:spPr>
          <a:xfrm>
            <a:off x="6992981" y="2831690"/>
            <a:ext cx="0" cy="244823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6A82F51-09BC-4284-8C6C-51E4532EF1E3}"/>
              </a:ext>
            </a:extLst>
          </p:cNvPr>
          <p:cNvCxnSpPr>
            <a:cxnSpLocks/>
          </p:cNvCxnSpPr>
          <p:nvPr/>
        </p:nvCxnSpPr>
        <p:spPr>
          <a:xfrm>
            <a:off x="9168673" y="2831690"/>
            <a:ext cx="0" cy="244823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0256F95F-70FD-4FBD-BB39-49BB4F7BD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039" y="5061249"/>
            <a:ext cx="745219" cy="745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5355177-E783-48D7-9AAB-C9C5AF3D0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7920" y="5074963"/>
            <a:ext cx="62494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8A155D7-307E-4D1F-A247-30F9A4404A2B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24230"/>
          <a:stretch/>
        </p:blipFill>
        <p:spPr>
          <a:xfrm>
            <a:off x="1244599" y="5061249"/>
            <a:ext cx="640525" cy="722709"/>
          </a:xfrm>
          <a:prstGeom prst="rect">
            <a:avLst/>
          </a:prstGeom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F20AF9D1-8C6D-466E-BD55-50145FD18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411" y="5194445"/>
            <a:ext cx="640511" cy="47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2468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D50BE-D89A-43CE-9C12-1E2E7EA8E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732" y="323859"/>
            <a:ext cx="9486536" cy="627538"/>
          </a:xfrm>
        </p:spPr>
        <p:txBody>
          <a:bodyPr/>
          <a:lstStyle/>
          <a:p>
            <a:pPr algn="ctr"/>
            <a:r>
              <a:rPr lang="en-US" dirty="0"/>
              <a:t>Week 14 – Deployment / End User Rollout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92FD85-8A22-41C0-858D-850F3A51A5D0}"/>
              </a:ext>
            </a:extLst>
          </p:cNvPr>
          <p:cNvSpPr/>
          <p:nvPr/>
        </p:nvSpPr>
        <p:spPr>
          <a:xfrm>
            <a:off x="444170" y="5548947"/>
            <a:ext cx="11303659" cy="715313"/>
          </a:xfrm>
          <a:prstGeom prst="rect">
            <a:avLst/>
          </a:prstGeom>
          <a:solidFill>
            <a:srgbClr val="C0C0C0"/>
          </a:solidFill>
          <a:ln>
            <a:solidFill>
              <a:srgbClr val="C0C0C0"/>
            </a:solidFill>
          </a:ln>
          <a:scene3d>
            <a:camera prst="perspectiveRelaxed" fov="6000000">
              <a:rot lat="20373599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10D3F27-5CBA-44CC-B3F8-087C98051667}"/>
              </a:ext>
            </a:extLst>
          </p:cNvPr>
          <p:cNvCxnSpPr>
            <a:cxnSpLocks/>
          </p:cNvCxnSpPr>
          <p:nvPr/>
        </p:nvCxnSpPr>
        <p:spPr>
          <a:xfrm>
            <a:off x="444170" y="5873784"/>
            <a:ext cx="11303659" cy="32819"/>
          </a:xfrm>
          <a:prstGeom prst="line">
            <a:avLst/>
          </a:prstGeom>
          <a:ln w="38100">
            <a:solidFill>
              <a:schemeClr val="bg1"/>
            </a:solidFill>
            <a:prstDash val="lgDash"/>
          </a:ln>
          <a:scene3d>
            <a:camera prst="orthographicFront">
              <a:rot lat="1800000" lon="0" rev="0"/>
            </a:camera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6">
            <a:extLst>
              <a:ext uri="{FF2B5EF4-FFF2-40B4-BE49-F238E27FC236}">
                <a16:creationId xmlns:a16="http://schemas.microsoft.com/office/drawing/2014/main" id="{FEA7B575-84C3-4DD0-AFF4-7777F72247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45"/>
          <a:stretch/>
        </p:blipFill>
        <p:spPr bwMode="auto">
          <a:xfrm>
            <a:off x="7968935" y="4956408"/>
            <a:ext cx="1741603" cy="654630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DA1FCF7F-0D61-4DE2-8AA2-B7E9E6D51860}"/>
              </a:ext>
            </a:extLst>
          </p:cNvPr>
          <p:cNvSpPr/>
          <p:nvPr/>
        </p:nvSpPr>
        <p:spPr>
          <a:xfrm>
            <a:off x="1099608" y="4114070"/>
            <a:ext cx="822960" cy="82296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5F4C46B-84EB-45CB-9EAF-D0F6172A04B4}"/>
              </a:ext>
            </a:extLst>
          </p:cNvPr>
          <p:cNvSpPr/>
          <p:nvPr/>
        </p:nvSpPr>
        <p:spPr>
          <a:xfrm>
            <a:off x="2938438" y="4103012"/>
            <a:ext cx="822960" cy="82296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91B511D-3EB3-4837-AB40-2013470A1E05}"/>
              </a:ext>
            </a:extLst>
          </p:cNvPr>
          <p:cNvSpPr/>
          <p:nvPr/>
        </p:nvSpPr>
        <p:spPr>
          <a:xfrm>
            <a:off x="4759257" y="4114070"/>
            <a:ext cx="822960" cy="822960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3596001-5462-49E7-9B2E-73B7B9F3C573}"/>
              </a:ext>
            </a:extLst>
          </p:cNvPr>
          <p:cNvSpPr/>
          <p:nvPr/>
        </p:nvSpPr>
        <p:spPr>
          <a:xfrm>
            <a:off x="6609784" y="4114070"/>
            <a:ext cx="822960" cy="822960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074BC71-8131-4F5B-BAA4-C252DBF1BC99}"/>
              </a:ext>
            </a:extLst>
          </p:cNvPr>
          <p:cNvSpPr/>
          <p:nvPr/>
        </p:nvSpPr>
        <p:spPr>
          <a:xfrm>
            <a:off x="8400895" y="4119753"/>
            <a:ext cx="822960" cy="82296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8493CBF-9BCE-4551-BE9E-A1D62092B99A}"/>
              </a:ext>
            </a:extLst>
          </p:cNvPr>
          <p:cNvSpPr/>
          <p:nvPr/>
        </p:nvSpPr>
        <p:spPr>
          <a:xfrm>
            <a:off x="10261848" y="4119753"/>
            <a:ext cx="822960" cy="822960"/>
          </a:xfrm>
          <a:prstGeom prst="ellipse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3177D1-5A4D-4125-B50B-B76CC501E715}"/>
              </a:ext>
            </a:extLst>
          </p:cNvPr>
          <p:cNvSpPr txBox="1"/>
          <p:nvPr/>
        </p:nvSpPr>
        <p:spPr>
          <a:xfrm>
            <a:off x="698624" y="3499133"/>
            <a:ext cx="174160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entury Gothic" panose="020B0502020202020204" pitchFamily="34" charset="0"/>
              </a:rPr>
              <a:t>Kickoff</a:t>
            </a:r>
          </a:p>
          <a:p>
            <a:pPr algn="ctr"/>
            <a:r>
              <a:rPr lang="en-US" sz="1000" b="1" dirty="0">
                <a:latin typeface="Century Gothic" panose="020B0502020202020204" pitchFamily="34" charset="0"/>
              </a:rPr>
              <a:t>Week 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BF1B9EC-AA86-49F5-8587-4DCAFC1CD6E9}"/>
              </a:ext>
            </a:extLst>
          </p:cNvPr>
          <p:cNvSpPr txBox="1"/>
          <p:nvPr/>
        </p:nvSpPr>
        <p:spPr>
          <a:xfrm>
            <a:off x="2481464" y="3364348"/>
            <a:ext cx="17416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Discover &amp; Design</a:t>
            </a:r>
          </a:p>
          <a:p>
            <a:pPr algn="ctr"/>
            <a:r>
              <a:rPr lang="en-US" sz="10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Weeks 2 - 8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96EE45B-2D33-40F7-8CD6-EB9E4BC4287D}"/>
              </a:ext>
            </a:extLst>
          </p:cNvPr>
          <p:cNvSpPr txBox="1"/>
          <p:nvPr/>
        </p:nvSpPr>
        <p:spPr>
          <a:xfrm>
            <a:off x="4218372" y="3499133"/>
            <a:ext cx="18776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/>
                </a:solidFill>
                <a:latin typeface="Century Gothic" panose="020B0502020202020204" pitchFamily="34" charset="0"/>
              </a:rPr>
              <a:t>Framework  Build</a:t>
            </a:r>
          </a:p>
          <a:p>
            <a:pPr algn="ctr"/>
            <a:r>
              <a:rPr lang="en-US" sz="1000" b="1" dirty="0">
                <a:solidFill>
                  <a:schemeClr val="accent5"/>
                </a:solidFill>
                <a:latin typeface="Century Gothic" panose="020B0502020202020204" pitchFamily="34" charset="0"/>
              </a:rPr>
              <a:t>Weeks 9 &amp; 10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BC2D331-7333-4F42-8C6C-0F0FE40B23F9}"/>
              </a:ext>
            </a:extLst>
          </p:cNvPr>
          <p:cNvSpPr txBox="1"/>
          <p:nvPr/>
        </p:nvSpPr>
        <p:spPr>
          <a:xfrm>
            <a:off x="6204925" y="3493666"/>
            <a:ext cx="174160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4"/>
                </a:solidFill>
                <a:latin typeface="Century Gothic" panose="020B0502020202020204" pitchFamily="34" charset="0"/>
              </a:rPr>
              <a:t>Testing</a:t>
            </a:r>
          </a:p>
          <a:p>
            <a:pPr algn="ctr"/>
            <a:r>
              <a:rPr lang="en-US" sz="1000" b="1" dirty="0">
                <a:solidFill>
                  <a:schemeClr val="accent4"/>
                </a:solidFill>
                <a:latin typeface="Century Gothic" panose="020B0502020202020204" pitchFamily="34" charset="0"/>
              </a:rPr>
              <a:t>Weeks 11 - 13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A3D896B-0255-456D-8E0A-89C740FC5DB2}"/>
              </a:ext>
            </a:extLst>
          </p:cNvPr>
          <p:cNvSpPr txBox="1"/>
          <p:nvPr/>
        </p:nvSpPr>
        <p:spPr>
          <a:xfrm>
            <a:off x="8001250" y="3408846"/>
            <a:ext cx="17416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/>
                </a:solidFill>
                <a:latin typeface="Century Gothic" panose="020B0502020202020204" pitchFamily="34" charset="0"/>
              </a:rPr>
              <a:t>Deployment / End User Rollout</a:t>
            </a:r>
          </a:p>
          <a:p>
            <a:pPr algn="ctr"/>
            <a:r>
              <a:rPr lang="en-US" sz="1000" b="1" dirty="0">
                <a:solidFill>
                  <a:schemeClr val="accent6"/>
                </a:solidFill>
                <a:latin typeface="Century Gothic" panose="020B0502020202020204" pitchFamily="34" charset="0"/>
              </a:rPr>
              <a:t>Week 14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941C7B7-BE79-4271-A477-A93C187FEFB7}"/>
              </a:ext>
            </a:extLst>
          </p:cNvPr>
          <p:cNvSpPr txBox="1"/>
          <p:nvPr/>
        </p:nvSpPr>
        <p:spPr>
          <a:xfrm>
            <a:off x="9806237" y="3489208"/>
            <a:ext cx="174160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3"/>
                </a:solidFill>
                <a:latin typeface="Century Gothic" panose="020B0502020202020204" pitchFamily="34" charset="0"/>
              </a:rPr>
              <a:t>Training</a:t>
            </a:r>
          </a:p>
          <a:p>
            <a:pPr algn="ctr"/>
            <a:r>
              <a:rPr lang="en-US" sz="1000" b="1" dirty="0">
                <a:solidFill>
                  <a:schemeClr val="accent3"/>
                </a:solidFill>
                <a:latin typeface="Century Gothic" panose="020B0502020202020204" pitchFamily="34" charset="0"/>
              </a:rPr>
              <a:t>Week 15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0DAF753F-0C7E-465C-B13E-F27D5210A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8984" y="4273299"/>
            <a:ext cx="548688" cy="548688"/>
          </a:xfrm>
          <a:prstGeom prst="rect">
            <a:avLst/>
          </a:prstGeom>
        </p:spPr>
      </p:pic>
      <p:pic>
        <p:nvPicPr>
          <p:cNvPr id="45" name="Picture 6">
            <a:extLst>
              <a:ext uri="{FF2B5EF4-FFF2-40B4-BE49-F238E27FC236}">
                <a16:creationId xmlns:a16="http://schemas.microsoft.com/office/drawing/2014/main" id="{69476F5C-3D1C-468C-B45E-A0498F911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0350" y="4227603"/>
            <a:ext cx="481382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C2B6D959-42BE-4709-AC11-6C26C32581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3037" y="4327870"/>
            <a:ext cx="603556" cy="36579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21C2033F-5C40-4377-800E-83E0CD7186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8826" y="4263331"/>
            <a:ext cx="475529" cy="548688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6A35E403-73AB-46EA-9246-BA14B61609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89003" y="4217607"/>
            <a:ext cx="664522" cy="64013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01E9653C-632B-4C36-AFFA-A3C98727CC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71831" y="4277899"/>
            <a:ext cx="496525" cy="489629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BAE435B-38DB-4698-996A-4E45D109C067}"/>
              </a:ext>
            </a:extLst>
          </p:cNvPr>
          <p:cNvCxnSpPr>
            <a:cxnSpLocks/>
          </p:cNvCxnSpPr>
          <p:nvPr/>
        </p:nvCxnSpPr>
        <p:spPr>
          <a:xfrm>
            <a:off x="1505513" y="4925972"/>
            <a:ext cx="95" cy="64731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B454AAC-B24A-4418-8A5D-9F62E0E528AF}"/>
              </a:ext>
            </a:extLst>
          </p:cNvPr>
          <p:cNvCxnSpPr>
            <a:cxnSpLocks/>
          </p:cNvCxnSpPr>
          <p:nvPr/>
        </p:nvCxnSpPr>
        <p:spPr>
          <a:xfrm>
            <a:off x="5170547" y="4922172"/>
            <a:ext cx="95" cy="647316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A6596A8-7834-4B47-A74B-B8D7D8A07B70}"/>
              </a:ext>
            </a:extLst>
          </p:cNvPr>
          <p:cNvCxnSpPr>
            <a:cxnSpLocks/>
          </p:cNvCxnSpPr>
          <p:nvPr/>
        </p:nvCxnSpPr>
        <p:spPr>
          <a:xfrm>
            <a:off x="7021264" y="4947938"/>
            <a:ext cx="95" cy="64731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3E34AD7-7BCD-46F6-AFB2-AFFB2AB6942B}"/>
              </a:ext>
            </a:extLst>
          </p:cNvPr>
          <p:cNvCxnSpPr>
            <a:cxnSpLocks/>
          </p:cNvCxnSpPr>
          <p:nvPr/>
        </p:nvCxnSpPr>
        <p:spPr>
          <a:xfrm>
            <a:off x="3352170" y="4923598"/>
            <a:ext cx="95" cy="647316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9CC4477-25CB-4FFA-B9F3-64A52C699972}"/>
              </a:ext>
            </a:extLst>
          </p:cNvPr>
          <p:cNvCxnSpPr>
            <a:cxnSpLocks/>
          </p:cNvCxnSpPr>
          <p:nvPr/>
        </p:nvCxnSpPr>
        <p:spPr>
          <a:xfrm>
            <a:off x="10668423" y="4928033"/>
            <a:ext cx="95" cy="647316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A857B6FA-9FE3-4992-AABB-D57AF804917F}"/>
              </a:ext>
            </a:extLst>
          </p:cNvPr>
          <p:cNvSpPr/>
          <p:nvPr/>
        </p:nvSpPr>
        <p:spPr>
          <a:xfrm>
            <a:off x="3646593" y="962305"/>
            <a:ext cx="4754302" cy="2350827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121A6C"/>
                </a:solidFill>
                <a:latin typeface="Century Gothic" panose="020B0502020202020204" pitchFamily="34" charset="0"/>
              </a:rPr>
              <a:t>Deployment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dirty="0">
                <a:solidFill>
                  <a:srgbClr val="121A6C"/>
                </a:solidFill>
                <a:latin typeface="Century Gothic" panose="020B0502020202020204" pitchFamily="34" charset="0"/>
              </a:rPr>
              <a:t>Production Automation Scripts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dirty="0">
                <a:solidFill>
                  <a:srgbClr val="121A6C"/>
                </a:solidFill>
                <a:latin typeface="Century Gothic" panose="020B0502020202020204" pitchFamily="34" charset="0"/>
              </a:rPr>
              <a:t>Individually Manage Workloads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dirty="0">
                <a:solidFill>
                  <a:srgbClr val="121A6C"/>
                </a:solidFill>
                <a:latin typeface="Century Gothic" panose="020B0502020202020204" pitchFamily="34" charset="0"/>
              </a:rPr>
              <a:t>Monitor Production </a:t>
            </a:r>
          </a:p>
        </p:txBody>
      </p:sp>
    </p:spTree>
    <p:extLst>
      <p:ext uri="{BB962C8B-B14F-4D97-AF65-F5344CB8AC3E}">
        <p14:creationId xmlns:p14="http://schemas.microsoft.com/office/powerpoint/2010/main" val="2334743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D50BE-D89A-43CE-9C12-1E2E7EA8E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732" y="323859"/>
            <a:ext cx="9486536" cy="627538"/>
          </a:xfrm>
        </p:spPr>
        <p:txBody>
          <a:bodyPr/>
          <a:lstStyle/>
          <a:p>
            <a:pPr algn="ctr"/>
            <a:r>
              <a:rPr lang="en-US" dirty="0"/>
              <a:t>Week 15 – Training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92FD85-8A22-41C0-858D-850F3A51A5D0}"/>
              </a:ext>
            </a:extLst>
          </p:cNvPr>
          <p:cNvSpPr/>
          <p:nvPr/>
        </p:nvSpPr>
        <p:spPr>
          <a:xfrm>
            <a:off x="444170" y="5548947"/>
            <a:ext cx="11303659" cy="715313"/>
          </a:xfrm>
          <a:prstGeom prst="rect">
            <a:avLst/>
          </a:prstGeom>
          <a:solidFill>
            <a:srgbClr val="C0C0C0"/>
          </a:solidFill>
          <a:ln>
            <a:solidFill>
              <a:srgbClr val="C0C0C0"/>
            </a:solidFill>
          </a:ln>
          <a:scene3d>
            <a:camera prst="perspectiveRelaxed" fov="6000000">
              <a:rot lat="20373599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10D3F27-5CBA-44CC-B3F8-087C98051667}"/>
              </a:ext>
            </a:extLst>
          </p:cNvPr>
          <p:cNvCxnSpPr>
            <a:cxnSpLocks/>
          </p:cNvCxnSpPr>
          <p:nvPr/>
        </p:nvCxnSpPr>
        <p:spPr>
          <a:xfrm>
            <a:off x="444170" y="5873784"/>
            <a:ext cx="11303659" cy="32819"/>
          </a:xfrm>
          <a:prstGeom prst="line">
            <a:avLst/>
          </a:prstGeom>
          <a:ln w="38100">
            <a:solidFill>
              <a:schemeClr val="bg1"/>
            </a:solidFill>
            <a:prstDash val="lgDash"/>
          </a:ln>
          <a:scene3d>
            <a:camera prst="orthographicFront">
              <a:rot lat="1800000" lon="0" rev="0"/>
            </a:camera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6">
            <a:extLst>
              <a:ext uri="{FF2B5EF4-FFF2-40B4-BE49-F238E27FC236}">
                <a16:creationId xmlns:a16="http://schemas.microsoft.com/office/drawing/2014/main" id="{32432069-3903-4C70-8868-AC3171213A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45"/>
          <a:stretch/>
        </p:blipFill>
        <p:spPr bwMode="auto">
          <a:xfrm>
            <a:off x="9806237" y="4956408"/>
            <a:ext cx="1741603" cy="654630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DA1FCF7F-0D61-4DE2-8AA2-B7E9E6D51860}"/>
              </a:ext>
            </a:extLst>
          </p:cNvPr>
          <p:cNvSpPr/>
          <p:nvPr/>
        </p:nvSpPr>
        <p:spPr>
          <a:xfrm>
            <a:off x="1099608" y="4114070"/>
            <a:ext cx="822960" cy="82296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5F4C46B-84EB-45CB-9EAF-D0F6172A04B4}"/>
              </a:ext>
            </a:extLst>
          </p:cNvPr>
          <p:cNvSpPr/>
          <p:nvPr/>
        </p:nvSpPr>
        <p:spPr>
          <a:xfrm>
            <a:off x="2938438" y="4103012"/>
            <a:ext cx="822960" cy="82296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91B511D-3EB3-4837-AB40-2013470A1E05}"/>
              </a:ext>
            </a:extLst>
          </p:cNvPr>
          <p:cNvSpPr/>
          <p:nvPr/>
        </p:nvSpPr>
        <p:spPr>
          <a:xfrm>
            <a:off x="4759257" y="4114070"/>
            <a:ext cx="822960" cy="822960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3596001-5462-49E7-9B2E-73B7B9F3C573}"/>
              </a:ext>
            </a:extLst>
          </p:cNvPr>
          <p:cNvSpPr/>
          <p:nvPr/>
        </p:nvSpPr>
        <p:spPr>
          <a:xfrm>
            <a:off x="6609784" y="4114070"/>
            <a:ext cx="822960" cy="822960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074BC71-8131-4F5B-BAA4-C252DBF1BC99}"/>
              </a:ext>
            </a:extLst>
          </p:cNvPr>
          <p:cNvSpPr/>
          <p:nvPr/>
        </p:nvSpPr>
        <p:spPr>
          <a:xfrm>
            <a:off x="8400895" y="4119753"/>
            <a:ext cx="822960" cy="82296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8493CBF-9BCE-4551-BE9E-A1D62092B99A}"/>
              </a:ext>
            </a:extLst>
          </p:cNvPr>
          <p:cNvSpPr/>
          <p:nvPr/>
        </p:nvSpPr>
        <p:spPr>
          <a:xfrm>
            <a:off x="10261848" y="4119753"/>
            <a:ext cx="822960" cy="822960"/>
          </a:xfrm>
          <a:prstGeom prst="ellipse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9F09525-7F94-4E2D-BA01-EC8631D339FF}"/>
              </a:ext>
            </a:extLst>
          </p:cNvPr>
          <p:cNvSpPr/>
          <p:nvPr/>
        </p:nvSpPr>
        <p:spPr>
          <a:xfrm>
            <a:off x="644162" y="968790"/>
            <a:ext cx="10903678" cy="2350827"/>
          </a:xfrm>
          <a:prstGeom prst="round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121A6C"/>
                </a:solidFill>
                <a:latin typeface="Century Gothic" panose="020B0502020202020204" pitchFamily="34" charset="0"/>
              </a:rPr>
              <a:t>Training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dirty="0">
                <a:solidFill>
                  <a:srgbClr val="121A6C"/>
                </a:solidFill>
                <a:latin typeface="Century Gothic" panose="020B0502020202020204" pitchFamily="34" charset="0"/>
              </a:rPr>
              <a:t>Finalize Documentation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dirty="0">
                <a:solidFill>
                  <a:srgbClr val="121A6C"/>
                </a:solidFill>
                <a:latin typeface="Century Gothic" panose="020B0502020202020204" pitchFamily="34" charset="0"/>
              </a:rPr>
              <a:t>Confirm user access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dirty="0">
                <a:solidFill>
                  <a:srgbClr val="121A6C"/>
                </a:solidFill>
                <a:latin typeface="Century Gothic" panose="020B0502020202020204" pitchFamily="34" charset="0"/>
              </a:rPr>
              <a:t>Training provided for Engineering Team</a:t>
            </a:r>
          </a:p>
          <a:p>
            <a:pPr algn="ctr"/>
            <a:endParaRPr lang="en-US" dirty="0">
              <a:solidFill>
                <a:srgbClr val="121A6C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3177D1-5A4D-4125-B50B-B76CC501E715}"/>
              </a:ext>
            </a:extLst>
          </p:cNvPr>
          <p:cNvSpPr txBox="1"/>
          <p:nvPr/>
        </p:nvSpPr>
        <p:spPr>
          <a:xfrm>
            <a:off x="698624" y="3499133"/>
            <a:ext cx="174160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entury Gothic" panose="020B0502020202020204" pitchFamily="34" charset="0"/>
              </a:rPr>
              <a:t>Kickoff</a:t>
            </a:r>
          </a:p>
          <a:p>
            <a:pPr algn="ctr"/>
            <a:r>
              <a:rPr lang="en-US" sz="1000" b="1" dirty="0">
                <a:latin typeface="Century Gothic" panose="020B0502020202020204" pitchFamily="34" charset="0"/>
              </a:rPr>
              <a:t>Week 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BF1B9EC-AA86-49F5-8587-4DCAFC1CD6E9}"/>
              </a:ext>
            </a:extLst>
          </p:cNvPr>
          <p:cNvSpPr txBox="1"/>
          <p:nvPr/>
        </p:nvSpPr>
        <p:spPr>
          <a:xfrm>
            <a:off x="2481464" y="3364348"/>
            <a:ext cx="17416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Discover &amp; Design</a:t>
            </a:r>
          </a:p>
          <a:p>
            <a:pPr algn="ctr"/>
            <a:r>
              <a:rPr lang="en-US" sz="10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Weeks 2 - 8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96EE45B-2D33-40F7-8CD6-EB9E4BC4287D}"/>
              </a:ext>
            </a:extLst>
          </p:cNvPr>
          <p:cNvSpPr txBox="1"/>
          <p:nvPr/>
        </p:nvSpPr>
        <p:spPr>
          <a:xfrm>
            <a:off x="4218372" y="3499133"/>
            <a:ext cx="18776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/>
                </a:solidFill>
                <a:latin typeface="Century Gothic" panose="020B0502020202020204" pitchFamily="34" charset="0"/>
              </a:rPr>
              <a:t>Framework Build</a:t>
            </a:r>
          </a:p>
          <a:p>
            <a:pPr algn="ctr"/>
            <a:r>
              <a:rPr lang="en-US" sz="1000" b="1" dirty="0">
                <a:solidFill>
                  <a:schemeClr val="accent5"/>
                </a:solidFill>
                <a:latin typeface="Century Gothic" panose="020B0502020202020204" pitchFamily="34" charset="0"/>
              </a:rPr>
              <a:t>Weeks 9 &amp; 10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BC2D331-7333-4F42-8C6C-0F0FE40B23F9}"/>
              </a:ext>
            </a:extLst>
          </p:cNvPr>
          <p:cNvSpPr txBox="1"/>
          <p:nvPr/>
        </p:nvSpPr>
        <p:spPr>
          <a:xfrm>
            <a:off x="6204925" y="3493666"/>
            <a:ext cx="174160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4"/>
                </a:solidFill>
                <a:latin typeface="Century Gothic" panose="020B0502020202020204" pitchFamily="34" charset="0"/>
              </a:rPr>
              <a:t>Testing</a:t>
            </a:r>
          </a:p>
          <a:p>
            <a:pPr algn="ctr"/>
            <a:r>
              <a:rPr lang="en-US" sz="1000" b="1" dirty="0">
                <a:solidFill>
                  <a:schemeClr val="accent4"/>
                </a:solidFill>
                <a:latin typeface="Century Gothic" panose="020B0502020202020204" pitchFamily="34" charset="0"/>
              </a:rPr>
              <a:t>Weeks 11 - 13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A3D896B-0255-456D-8E0A-89C740FC5DB2}"/>
              </a:ext>
            </a:extLst>
          </p:cNvPr>
          <p:cNvSpPr txBox="1"/>
          <p:nvPr/>
        </p:nvSpPr>
        <p:spPr>
          <a:xfrm>
            <a:off x="7976495" y="3376022"/>
            <a:ext cx="17416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/>
                </a:solidFill>
                <a:latin typeface="Century Gothic" panose="020B0502020202020204" pitchFamily="34" charset="0"/>
              </a:rPr>
              <a:t>Deployment / End User Rollout</a:t>
            </a:r>
          </a:p>
          <a:p>
            <a:pPr algn="ctr"/>
            <a:r>
              <a:rPr lang="en-US" sz="1000" b="1" dirty="0">
                <a:solidFill>
                  <a:schemeClr val="accent6"/>
                </a:solidFill>
                <a:latin typeface="Century Gothic" panose="020B0502020202020204" pitchFamily="34" charset="0"/>
              </a:rPr>
              <a:t>Week 14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941C7B7-BE79-4271-A477-A93C187FEFB7}"/>
              </a:ext>
            </a:extLst>
          </p:cNvPr>
          <p:cNvSpPr txBox="1"/>
          <p:nvPr/>
        </p:nvSpPr>
        <p:spPr>
          <a:xfrm>
            <a:off x="9802527" y="3367395"/>
            <a:ext cx="174160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3"/>
                </a:solidFill>
                <a:latin typeface="Century Gothic" panose="020B0502020202020204" pitchFamily="34" charset="0"/>
              </a:rPr>
              <a:t>Training</a:t>
            </a:r>
          </a:p>
          <a:p>
            <a:pPr algn="ctr"/>
            <a:r>
              <a:rPr lang="en-US" sz="1000" b="1" dirty="0">
                <a:solidFill>
                  <a:schemeClr val="accent3"/>
                </a:solidFill>
                <a:latin typeface="Century Gothic" panose="020B0502020202020204" pitchFamily="34" charset="0"/>
              </a:rPr>
              <a:t>Week 15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0DAF753F-0C7E-465C-B13E-F27D5210A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8984" y="4273299"/>
            <a:ext cx="548688" cy="548688"/>
          </a:xfrm>
          <a:prstGeom prst="rect">
            <a:avLst/>
          </a:prstGeom>
        </p:spPr>
      </p:pic>
      <p:pic>
        <p:nvPicPr>
          <p:cNvPr id="45" name="Picture 6">
            <a:extLst>
              <a:ext uri="{FF2B5EF4-FFF2-40B4-BE49-F238E27FC236}">
                <a16:creationId xmlns:a16="http://schemas.microsoft.com/office/drawing/2014/main" id="{69476F5C-3D1C-468C-B45E-A0498F911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0350" y="4227603"/>
            <a:ext cx="481382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C2B6D959-42BE-4709-AC11-6C26C32581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3037" y="4327870"/>
            <a:ext cx="603556" cy="36579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21C2033F-5C40-4377-800E-83E0CD7186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8826" y="4263331"/>
            <a:ext cx="475529" cy="548688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6A35E403-73AB-46EA-9246-BA14B61609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89003" y="4217607"/>
            <a:ext cx="664522" cy="64013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01E9653C-632B-4C36-AFFA-A3C98727CC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71831" y="4277899"/>
            <a:ext cx="496525" cy="489629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A7E6B46-854B-4D8C-A4F4-764E62065AFB}"/>
              </a:ext>
            </a:extLst>
          </p:cNvPr>
          <p:cNvCxnSpPr>
            <a:cxnSpLocks/>
          </p:cNvCxnSpPr>
          <p:nvPr/>
        </p:nvCxnSpPr>
        <p:spPr>
          <a:xfrm>
            <a:off x="1505513" y="4925972"/>
            <a:ext cx="95" cy="64731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7AD42DD-B067-4E09-AD57-77481A90C9A0}"/>
              </a:ext>
            </a:extLst>
          </p:cNvPr>
          <p:cNvCxnSpPr>
            <a:cxnSpLocks/>
          </p:cNvCxnSpPr>
          <p:nvPr/>
        </p:nvCxnSpPr>
        <p:spPr>
          <a:xfrm>
            <a:off x="5170547" y="4922172"/>
            <a:ext cx="95" cy="647316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FEB5F68-D3C7-4590-AB9E-42E867D7F847}"/>
              </a:ext>
            </a:extLst>
          </p:cNvPr>
          <p:cNvCxnSpPr>
            <a:cxnSpLocks/>
          </p:cNvCxnSpPr>
          <p:nvPr/>
        </p:nvCxnSpPr>
        <p:spPr>
          <a:xfrm>
            <a:off x="7021264" y="4947938"/>
            <a:ext cx="95" cy="64731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76FE4B9-CCEA-47A0-B55D-BFA7D8DB11A4}"/>
              </a:ext>
            </a:extLst>
          </p:cNvPr>
          <p:cNvCxnSpPr>
            <a:cxnSpLocks/>
          </p:cNvCxnSpPr>
          <p:nvPr/>
        </p:nvCxnSpPr>
        <p:spPr>
          <a:xfrm>
            <a:off x="8810946" y="4923598"/>
            <a:ext cx="95" cy="647316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60C2E25-2660-4635-AF36-3BCDBBBF2367}"/>
              </a:ext>
            </a:extLst>
          </p:cNvPr>
          <p:cNvCxnSpPr>
            <a:cxnSpLocks/>
          </p:cNvCxnSpPr>
          <p:nvPr/>
        </p:nvCxnSpPr>
        <p:spPr>
          <a:xfrm>
            <a:off x="3352265" y="4928033"/>
            <a:ext cx="95" cy="647316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607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930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481277"/>
            <a:ext cx="11338559" cy="592813"/>
          </a:xfrm>
        </p:spPr>
        <p:txBody>
          <a:bodyPr/>
          <a:lstStyle/>
          <a:p>
            <a:pPr algn="ctr"/>
            <a:r>
              <a:rPr lang="en-US" u="sng" dirty="0"/>
              <a:t>Network Automation Projects</a:t>
            </a: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695A0552-EC6A-4BDE-9CA6-4994C3E885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3113026"/>
              </p:ext>
            </p:extLst>
          </p:nvPr>
        </p:nvGraphicFramePr>
        <p:xfrm>
          <a:off x="8527654" y="1276645"/>
          <a:ext cx="2518485" cy="41488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4D4B5AF-32C5-43F9-B890-6EDFE5883E05}"/>
              </a:ext>
            </a:extLst>
          </p:cNvPr>
          <p:cNvSpPr/>
          <p:nvPr/>
        </p:nvSpPr>
        <p:spPr>
          <a:xfrm>
            <a:off x="1925052" y="1369998"/>
            <a:ext cx="1501244" cy="1019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B971925-C70A-4110-808C-6C13E128432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1692" b="30707"/>
          <a:stretch/>
        </p:blipFill>
        <p:spPr>
          <a:xfrm>
            <a:off x="5305927" y="5223928"/>
            <a:ext cx="1204746" cy="69393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220293B-7C76-4BFA-8226-F38C05A4F9B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08227" y="5223928"/>
            <a:ext cx="1207113" cy="69500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C92A139-6202-4F7D-8EAB-78D0EB370F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01260" y="5222861"/>
            <a:ext cx="1207113" cy="695004"/>
          </a:xfrm>
          <a:prstGeom prst="rect">
            <a:avLst/>
          </a:prstGeom>
        </p:spPr>
      </p:pic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66DBA7ED-D2BB-493E-9479-79D65F283E9B}"/>
              </a:ext>
            </a:extLst>
          </p:cNvPr>
          <p:cNvSpPr/>
          <p:nvPr/>
        </p:nvSpPr>
        <p:spPr>
          <a:xfrm>
            <a:off x="1925054" y="2593405"/>
            <a:ext cx="1501244" cy="1019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E3003AA2-1BCF-4143-8AEC-1B70B3B6A06C}"/>
              </a:ext>
            </a:extLst>
          </p:cNvPr>
          <p:cNvSpPr/>
          <p:nvPr/>
        </p:nvSpPr>
        <p:spPr>
          <a:xfrm>
            <a:off x="1925054" y="3820321"/>
            <a:ext cx="1501244" cy="1019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55A16A-E09E-49EA-A7A9-9CCD82710A82}"/>
              </a:ext>
            </a:extLst>
          </p:cNvPr>
          <p:cNvSpPr txBox="1"/>
          <p:nvPr/>
        </p:nvSpPr>
        <p:spPr>
          <a:xfrm>
            <a:off x="4464511" y="5918932"/>
            <a:ext cx="2887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entury Gothic" panose="020B0502020202020204" pitchFamily="34" charset="0"/>
              </a:rPr>
              <a:t>Network Equipment</a:t>
            </a: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777F7FB1-930E-4F77-B8D0-2474342B5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409" y="2674013"/>
            <a:ext cx="464665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35F7575-9F8F-4229-8A2D-CA85A2257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140" y="1521560"/>
            <a:ext cx="577067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3746E79-E199-4B4A-9B67-813FA30D7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987" y="2684125"/>
            <a:ext cx="398127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540AB2BF-D951-4B5B-97E2-3ADBFC404421}"/>
              </a:ext>
            </a:extLst>
          </p:cNvPr>
          <p:cNvSpPr txBox="1"/>
          <p:nvPr/>
        </p:nvSpPr>
        <p:spPr>
          <a:xfrm>
            <a:off x="1880017" y="2165586"/>
            <a:ext cx="1589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Century Gothic" panose="020B0502020202020204" pitchFamily="34" charset="0"/>
              </a:rPr>
              <a:t>Network Administrator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F74EFAE-2FCA-48D8-A7D5-8588117EF779}"/>
              </a:ext>
            </a:extLst>
          </p:cNvPr>
          <p:cNvSpPr txBox="1"/>
          <p:nvPr/>
        </p:nvSpPr>
        <p:spPr>
          <a:xfrm>
            <a:off x="1925056" y="3366359"/>
            <a:ext cx="15012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Century Gothic" panose="020B0502020202020204" pitchFamily="34" charset="0"/>
              </a:rPr>
              <a:t>Testing Team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CAF8558-B37D-443F-88A8-08E630D9AE87}"/>
              </a:ext>
            </a:extLst>
          </p:cNvPr>
          <p:cNvSpPr txBox="1"/>
          <p:nvPr/>
        </p:nvSpPr>
        <p:spPr>
          <a:xfrm>
            <a:off x="1929530" y="4593275"/>
            <a:ext cx="15012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Century Gothic" panose="020B0502020202020204" pitchFamily="34" charset="0"/>
              </a:rPr>
              <a:t>Network Engineering</a:t>
            </a:r>
          </a:p>
        </p:txBody>
      </p:sp>
      <p:pic>
        <p:nvPicPr>
          <p:cNvPr id="49" name="Picture 6">
            <a:extLst>
              <a:ext uri="{FF2B5EF4-FFF2-40B4-BE49-F238E27FC236}">
                <a16:creationId xmlns:a16="http://schemas.microsoft.com/office/drawing/2014/main" id="{1548485A-FD99-4C3C-9719-E9AC5DB15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358" y="2835687"/>
            <a:ext cx="494629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C318512E-CF47-4352-B70D-D70CDD5DD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183" y="4009868"/>
            <a:ext cx="542109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8">
            <a:extLst>
              <a:ext uri="{FF2B5EF4-FFF2-40B4-BE49-F238E27FC236}">
                <a16:creationId xmlns:a16="http://schemas.microsoft.com/office/drawing/2014/main" id="{40137FD5-1E00-41F8-919A-BEF1E08F4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512" y="3883308"/>
            <a:ext cx="464482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B9E9EEFB-8AC1-4D5B-805C-EC704C0E788C}"/>
              </a:ext>
            </a:extLst>
          </p:cNvPr>
          <p:cNvSpPr/>
          <p:nvPr/>
        </p:nvSpPr>
        <p:spPr>
          <a:xfrm>
            <a:off x="4478053" y="1600200"/>
            <a:ext cx="2825496" cy="2821728"/>
          </a:xfrm>
          <a:prstGeom prst="ellipse">
            <a:avLst/>
          </a:prstGeom>
          <a:solidFill>
            <a:schemeClr val="accent2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035CF86-4227-4DE1-A52C-6F560E2930B9}"/>
              </a:ext>
            </a:extLst>
          </p:cNvPr>
          <p:cNvSpPr/>
          <p:nvPr/>
        </p:nvSpPr>
        <p:spPr>
          <a:xfrm rot="5400000">
            <a:off x="5171293" y="2150774"/>
            <a:ext cx="2023268" cy="1867096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>
                <a:gd name="adj" fmla="val 10217469"/>
              </a:avLst>
            </a:prstTxWarp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Templates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4EF36EC-C70D-4DA5-8063-F32C7FEA988B}"/>
              </a:ext>
            </a:extLst>
          </p:cNvPr>
          <p:cNvSpPr/>
          <p:nvPr/>
        </p:nvSpPr>
        <p:spPr>
          <a:xfrm>
            <a:off x="4791797" y="1836103"/>
            <a:ext cx="2308264" cy="1867096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>
                <a:gd name="adj" fmla="val 9496416"/>
              </a:avLst>
            </a:prstTxWarp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Playbooks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E0ADD07-F389-4287-8A65-B585D8A05DA7}"/>
              </a:ext>
            </a:extLst>
          </p:cNvPr>
          <p:cNvSpPr/>
          <p:nvPr/>
        </p:nvSpPr>
        <p:spPr>
          <a:xfrm>
            <a:off x="4762716" y="3105425"/>
            <a:ext cx="2291168" cy="1169451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Modules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74DF2903-5518-498D-A9EA-671925ED40CC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b="13077"/>
          <a:stretch/>
        </p:blipFill>
        <p:spPr>
          <a:xfrm>
            <a:off x="5152675" y="2303425"/>
            <a:ext cx="1487720" cy="1588357"/>
          </a:xfrm>
          <a:prstGeom prst="rect">
            <a:avLst/>
          </a:prstGeom>
        </p:spPr>
      </p:pic>
      <p:sp>
        <p:nvSpPr>
          <p:cNvPr id="58" name="Oval 57">
            <a:extLst>
              <a:ext uri="{FF2B5EF4-FFF2-40B4-BE49-F238E27FC236}">
                <a16:creationId xmlns:a16="http://schemas.microsoft.com/office/drawing/2014/main" id="{1A95F1F8-3703-4845-89CE-9A5741B0CA17}"/>
              </a:ext>
            </a:extLst>
          </p:cNvPr>
          <p:cNvSpPr/>
          <p:nvPr/>
        </p:nvSpPr>
        <p:spPr>
          <a:xfrm>
            <a:off x="4979722" y="2117564"/>
            <a:ext cx="1828800" cy="1828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486DCD02-0BBB-4FFE-89B2-B8393DE273AD}"/>
              </a:ext>
            </a:extLst>
          </p:cNvPr>
          <p:cNvCxnSpPr>
            <a:cxnSpLocks/>
          </p:cNvCxnSpPr>
          <p:nvPr/>
        </p:nvCxnSpPr>
        <p:spPr>
          <a:xfrm rot="10800000" flipV="1">
            <a:off x="7871015" y="5425526"/>
            <a:ext cx="1937521" cy="228214"/>
          </a:xfrm>
          <a:prstGeom prst="bentConnector3">
            <a:avLst>
              <a:gd name="adj1" fmla="val 885"/>
            </a:avLst>
          </a:prstGeom>
          <a:ln w="38100">
            <a:solidFill>
              <a:srgbClr val="5F5F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736E0797-60A2-4FCC-8D75-AB16F15448DF}"/>
              </a:ext>
            </a:extLst>
          </p:cNvPr>
          <p:cNvCxnSpPr>
            <a:cxnSpLocks/>
          </p:cNvCxnSpPr>
          <p:nvPr/>
        </p:nvCxnSpPr>
        <p:spPr>
          <a:xfrm>
            <a:off x="3451044" y="3105425"/>
            <a:ext cx="1002262" cy="2432"/>
          </a:xfrm>
          <a:prstGeom prst="straightConnector1">
            <a:avLst/>
          </a:prstGeom>
          <a:ln w="38100">
            <a:solidFill>
              <a:srgbClr val="5F5F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Straight Connector 1035">
            <a:extLst>
              <a:ext uri="{FF2B5EF4-FFF2-40B4-BE49-F238E27FC236}">
                <a16:creationId xmlns:a16="http://schemas.microsoft.com/office/drawing/2014/main" id="{995F1322-BC3C-4424-8BB9-2A1126A7ABD8}"/>
              </a:ext>
            </a:extLst>
          </p:cNvPr>
          <p:cNvCxnSpPr>
            <a:cxnSpLocks/>
          </p:cNvCxnSpPr>
          <p:nvPr/>
        </p:nvCxnSpPr>
        <p:spPr>
          <a:xfrm>
            <a:off x="3451044" y="1879586"/>
            <a:ext cx="898054" cy="0"/>
          </a:xfrm>
          <a:prstGeom prst="line">
            <a:avLst/>
          </a:prstGeom>
          <a:ln w="381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Straight Arrow Connector 1039">
            <a:extLst>
              <a:ext uri="{FF2B5EF4-FFF2-40B4-BE49-F238E27FC236}">
                <a16:creationId xmlns:a16="http://schemas.microsoft.com/office/drawing/2014/main" id="{BF32551B-30D2-433B-A77B-6D0705D63AC4}"/>
              </a:ext>
            </a:extLst>
          </p:cNvPr>
          <p:cNvCxnSpPr>
            <a:cxnSpLocks/>
          </p:cNvCxnSpPr>
          <p:nvPr/>
        </p:nvCxnSpPr>
        <p:spPr>
          <a:xfrm>
            <a:off x="4331564" y="1873209"/>
            <a:ext cx="330200" cy="282054"/>
          </a:xfrm>
          <a:prstGeom prst="straightConnector1">
            <a:avLst/>
          </a:prstGeom>
          <a:ln w="38100">
            <a:solidFill>
              <a:srgbClr val="5F5F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22CAA95-2FA6-496C-85EC-B93912B14EA6}"/>
              </a:ext>
            </a:extLst>
          </p:cNvPr>
          <p:cNvCxnSpPr>
            <a:cxnSpLocks/>
          </p:cNvCxnSpPr>
          <p:nvPr/>
        </p:nvCxnSpPr>
        <p:spPr>
          <a:xfrm>
            <a:off x="3450582" y="4340073"/>
            <a:ext cx="898054" cy="0"/>
          </a:xfrm>
          <a:prstGeom prst="line">
            <a:avLst/>
          </a:prstGeom>
          <a:ln w="381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6FDF142-F88D-47D0-BD49-7F1960A0E01C}"/>
              </a:ext>
            </a:extLst>
          </p:cNvPr>
          <p:cNvCxnSpPr>
            <a:cxnSpLocks/>
          </p:cNvCxnSpPr>
          <p:nvPr/>
        </p:nvCxnSpPr>
        <p:spPr>
          <a:xfrm flipV="1">
            <a:off x="4331564" y="4009868"/>
            <a:ext cx="431152" cy="342432"/>
          </a:xfrm>
          <a:prstGeom prst="straightConnector1">
            <a:avLst/>
          </a:prstGeom>
          <a:ln w="38100">
            <a:solidFill>
              <a:srgbClr val="5F5F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 descr="fefsfsdd">
            <a:extLst>
              <a:ext uri="{FF2B5EF4-FFF2-40B4-BE49-F238E27FC236}">
                <a16:creationId xmlns:a16="http://schemas.microsoft.com/office/drawing/2014/main" id="{8654E906-D268-4253-BE8E-38A9A82E2361}"/>
              </a:ext>
            </a:extLst>
          </p:cNvPr>
          <p:cNvCxnSpPr>
            <a:cxnSpLocks/>
          </p:cNvCxnSpPr>
          <p:nvPr/>
        </p:nvCxnSpPr>
        <p:spPr>
          <a:xfrm flipV="1">
            <a:off x="7266104" y="1600200"/>
            <a:ext cx="1304816" cy="696377"/>
          </a:xfrm>
          <a:prstGeom prst="straightConnector1">
            <a:avLst/>
          </a:prstGeom>
          <a:ln w="38100">
            <a:solidFill>
              <a:srgbClr val="5F5F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BC939D0-74EE-43CE-B678-C16E8411ECE7}"/>
              </a:ext>
            </a:extLst>
          </p:cNvPr>
          <p:cNvCxnSpPr>
            <a:cxnSpLocks/>
          </p:cNvCxnSpPr>
          <p:nvPr/>
        </p:nvCxnSpPr>
        <p:spPr>
          <a:xfrm>
            <a:off x="6942221" y="4127798"/>
            <a:ext cx="1585433" cy="901954"/>
          </a:xfrm>
          <a:prstGeom prst="straightConnector1">
            <a:avLst/>
          </a:prstGeom>
          <a:ln w="38100">
            <a:solidFill>
              <a:srgbClr val="5F5F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2504A4E-C22B-496C-8CD0-473CE2D63831}"/>
              </a:ext>
            </a:extLst>
          </p:cNvPr>
          <p:cNvCxnSpPr>
            <a:cxnSpLocks/>
          </p:cNvCxnSpPr>
          <p:nvPr/>
        </p:nvCxnSpPr>
        <p:spPr>
          <a:xfrm flipV="1">
            <a:off x="7386132" y="2644720"/>
            <a:ext cx="1184788" cy="387244"/>
          </a:xfrm>
          <a:prstGeom prst="straightConnector1">
            <a:avLst/>
          </a:prstGeom>
          <a:ln w="38100">
            <a:solidFill>
              <a:srgbClr val="5F5F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B09635B-E85F-4255-93BC-069A1F8566FC}"/>
              </a:ext>
            </a:extLst>
          </p:cNvPr>
          <p:cNvCxnSpPr>
            <a:cxnSpLocks/>
          </p:cNvCxnSpPr>
          <p:nvPr/>
        </p:nvCxnSpPr>
        <p:spPr>
          <a:xfrm>
            <a:off x="7266104" y="3639788"/>
            <a:ext cx="1261550" cy="432148"/>
          </a:xfrm>
          <a:prstGeom prst="straightConnector1">
            <a:avLst/>
          </a:prstGeom>
          <a:ln w="38100">
            <a:solidFill>
              <a:srgbClr val="5F5F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D5596A19-4E5F-47A0-87A1-A0E53317C2FB}"/>
              </a:ext>
            </a:extLst>
          </p:cNvPr>
          <p:cNvSpPr txBox="1"/>
          <p:nvPr/>
        </p:nvSpPr>
        <p:spPr>
          <a:xfrm rot="19952443">
            <a:off x="7379087" y="1721550"/>
            <a:ext cx="965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Create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42B0BE8-4572-4D19-86CD-9C1882868DA8}"/>
              </a:ext>
            </a:extLst>
          </p:cNvPr>
          <p:cNvSpPr txBox="1"/>
          <p:nvPr/>
        </p:nvSpPr>
        <p:spPr>
          <a:xfrm rot="20564727">
            <a:off x="7467291" y="2597105"/>
            <a:ext cx="965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Provision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9490F9A-6379-46A2-9F39-107BBF10B45E}"/>
              </a:ext>
            </a:extLst>
          </p:cNvPr>
          <p:cNvSpPr txBox="1"/>
          <p:nvPr/>
        </p:nvSpPr>
        <p:spPr>
          <a:xfrm rot="1008507">
            <a:off x="7452391" y="3608260"/>
            <a:ext cx="965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Push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E52EABF-9EE6-4977-9C29-AC5CBF2DB29B}"/>
              </a:ext>
            </a:extLst>
          </p:cNvPr>
          <p:cNvSpPr txBox="1"/>
          <p:nvPr/>
        </p:nvSpPr>
        <p:spPr>
          <a:xfrm rot="1716289">
            <a:off x="7316715" y="4370023"/>
            <a:ext cx="965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Deploy</a:t>
            </a:r>
          </a:p>
        </p:txBody>
      </p:sp>
    </p:spTree>
    <p:extLst>
      <p:ext uri="{BB962C8B-B14F-4D97-AF65-F5344CB8AC3E}">
        <p14:creationId xmlns:p14="http://schemas.microsoft.com/office/powerpoint/2010/main" val="2780591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B81AE8-2048-C846-BAE2-1F5F71285D2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Ansible Life Cycle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686437-A268-9C4C-B9C8-6CAEFAC06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470" y="427847"/>
            <a:ext cx="887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026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ell phone&#10;&#10;Description automatically generated">
            <a:extLst>
              <a:ext uri="{FF2B5EF4-FFF2-40B4-BE49-F238E27FC236}">
                <a16:creationId xmlns:a16="http://schemas.microsoft.com/office/drawing/2014/main" id="{5440A27F-A249-4449-833C-A76F807FB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2916" y="643466"/>
            <a:ext cx="834616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559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D50BE-D89A-43CE-9C12-1E2E7EA8E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365130"/>
            <a:ext cx="11338559" cy="1003122"/>
          </a:xfrm>
        </p:spPr>
        <p:txBody>
          <a:bodyPr/>
          <a:lstStyle/>
          <a:p>
            <a:pPr algn="ctr"/>
            <a:r>
              <a:rPr lang="en-US" dirty="0"/>
              <a:t>Deployment Roadmap to Success</a:t>
            </a:r>
          </a:p>
        </p:txBody>
      </p:sp>
      <p:pic>
        <p:nvPicPr>
          <p:cNvPr id="3078" name="Picture 3077">
            <a:extLst>
              <a:ext uri="{FF2B5EF4-FFF2-40B4-BE49-F238E27FC236}">
                <a16:creationId xmlns:a16="http://schemas.microsoft.com/office/drawing/2014/main" id="{9603EEF9-B366-4F0E-A0DE-050BBB4E7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802" y="2371372"/>
            <a:ext cx="9078393" cy="3552683"/>
          </a:xfrm>
          <a:prstGeom prst="rect">
            <a:avLst/>
          </a:prstGeom>
        </p:spPr>
      </p:pic>
      <p:pic>
        <p:nvPicPr>
          <p:cNvPr id="3080" name="Picture 3079">
            <a:extLst>
              <a:ext uri="{FF2B5EF4-FFF2-40B4-BE49-F238E27FC236}">
                <a16:creationId xmlns:a16="http://schemas.microsoft.com/office/drawing/2014/main" id="{6B3F81F1-8DDE-41DC-B994-8C4EDF350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218" y="1394296"/>
            <a:ext cx="601073" cy="1051877"/>
          </a:xfrm>
          <a:prstGeom prst="rect">
            <a:avLst/>
          </a:prstGeom>
          <a:effectLst>
            <a:reflection stA="45000" endPos="6000" dist="50800" dir="5400000" sy="-100000" algn="bl" rotWithShape="0"/>
          </a:effectLst>
        </p:spPr>
      </p:pic>
      <p:pic>
        <p:nvPicPr>
          <p:cNvPr id="3081" name="Picture 3080">
            <a:extLst>
              <a:ext uri="{FF2B5EF4-FFF2-40B4-BE49-F238E27FC236}">
                <a16:creationId xmlns:a16="http://schemas.microsoft.com/office/drawing/2014/main" id="{5FF48184-A8B0-418E-BD72-CA8DC2B312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5925" y="1394296"/>
            <a:ext cx="677371" cy="1195076"/>
          </a:xfrm>
          <a:prstGeom prst="rect">
            <a:avLst/>
          </a:prstGeom>
        </p:spPr>
      </p:pic>
      <p:pic>
        <p:nvPicPr>
          <p:cNvPr id="3082" name="Picture 3081">
            <a:extLst>
              <a:ext uri="{FF2B5EF4-FFF2-40B4-BE49-F238E27FC236}">
                <a16:creationId xmlns:a16="http://schemas.microsoft.com/office/drawing/2014/main" id="{004B3FC7-326C-4C19-9F72-A9C1F6A54F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690692"/>
            <a:ext cx="760569" cy="1325563"/>
          </a:xfrm>
          <a:prstGeom prst="rect">
            <a:avLst/>
          </a:prstGeom>
        </p:spPr>
      </p:pic>
      <p:pic>
        <p:nvPicPr>
          <p:cNvPr id="3083" name="Picture 3082">
            <a:extLst>
              <a:ext uri="{FF2B5EF4-FFF2-40B4-BE49-F238E27FC236}">
                <a16:creationId xmlns:a16="http://schemas.microsoft.com/office/drawing/2014/main" id="{91ACADBA-EA44-411A-B915-B1FB1F3573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1973" y="3016255"/>
            <a:ext cx="836376" cy="1487554"/>
          </a:xfrm>
          <a:prstGeom prst="rect">
            <a:avLst/>
          </a:prstGeom>
        </p:spPr>
      </p:pic>
      <p:pic>
        <p:nvPicPr>
          <p:cNvPr id="3085" name="Picture 3084">
            <a:extLst>
              <a:ext uri="{FF2B5EF4-FFF2-40B4-BE49-F238E27FC236}">
                <a16:creationId xmlns:a16="http://schemas.microsoft.com/office/drawing/2014/main" id="{03F48783-5A6F-4942-B62F-D229F91CE6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35463" y="3590273"/>
            <a:ext cx="1064395" cy="1855089"/>
          </a:xfrm>
          <a:prstGeom prst="rect">
            <a:avLst/>
          </a:prstGeom>
        </p:spPr>
      </p:pic>
      <p:pic>
        <p:nvPicPr>
          <p:cNvPr id="3086" name="Picture 3085">
            <a:extLst>
              <a:ext uri="{FF2B5EF4-FFF2-40B4-BE49-F238E27FC236}">
                <a16:creationId xmlns:a16="http://schemas.microsoft.com/office/drawing/2014/main" id="{62D1B6ED-D0CD-49F1-9D3B-71CEA3E7F1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31746" y="3590273"/>
            <a:ext cx="904857" cy="1577035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32391379-4E52-4FAC-808F-4A485C4B4268}"/>
              </a:ext>
            </a:extLst>
          </p:cNvPr>
          <p:cNvSpPr txBox="1"/>
          <p:nvPr/>
        </p:nvSpPr>
        <p:spPr>
          <a:xfrm>
            <a:off x="316489" y="1914940"/>
            <a:ext cx="174160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entury Gothic" panose="020B0502020202020204" pitchFamily="34" charset="0"/>
              </a:rPr>
              <a:t>Kickoff</a:t>
            </a:r>
          </a:p>
          <a:p>
            <a:pPr algn="ctr"/>
            <a:r>
              <a:rPr lang="en-US" sz="1000" b="1" dirty="0">
                <a:latin typeface="Century Gothic" panose="020B0502020202020204" pitchFamily="34" charset="0"/>
              </a:rPr>
              <a:t>Week 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E2D7C77-8DAC-4FF3-B34A-68A7AEF37113}"/>
              </a:ext>
            </a:extLst>
          </p:cNvPr>
          <p:cNvSpPr txBox="1"/>
          <p:nvPr/>
        </p:nvSpPr>
        <p:spPr>
          <a:xfrm>
            <a:off x="2516219" y="1310267"/>
            <a:ext cx="17416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Discover &amp; Design</a:t>
            </a:r>
          </a:p>
          <a:p>
            <a:pPr algn="ctr"/>
            <a:r>
              <a:rPr lang="en-US" sz="10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Weeks 2 - 8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2733593-3DF8-4CAA-8638-3F530CE030ED}"/>
              </a:ext>
            </a:extLst>
          </p:cNvPr>
          <p:cNvSpPr txBox="1"/>
          <p:nvPr/>
        </p:nvSpPr>
        <p:spPr>
          <a:xfrm>
            <a:off x="6816761" y="1861030"/>
            <a:ext cx="174160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/>
                </a:solidFill>
                <a:latin typeface="Century Gothic" panose="020B0502020202020204" pitchFamily="34" charset="0"/>
              </a:rPr>
              <a:t>Server Buildout</a:t>
            </a:r>
          </a:p>
          <a:p>
            <a:pPr algn="ctr"/>
            <a:r>
              <a:rPr lang="en-US" sz="1000" b="1" dirty="0">
                <a:solidFill>
                  <a:schemeClr val="accent5"/>
                </a:solidFill>
                <a:latin typeface="Century Gothic" panose="020B0502020202020204" pitchFamily="34" charset="0"/>
              </a:rPr>
              <a:t>Weeks 9 &amp; 10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D64425B-A869-443F-A607-9FCD7B28BFB3}"/>
              </a:ext>
            </a:extLst>
          </p:cNvPr>
          <p:cNvSpPr txBox="1"/>
          <p:nvPr/>
        </p:nvSpPr>
        <p:spPr>
          <a:xfrm>
            <a:off x="3104531" y="3886347"/>
            <a:ext cx="174160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4"/>
                </a:solidFill>
                <a:latin typeface="Century Gothic" panose="020B0502020202020204" pitchFamily="34" charset="0"/>
              </a:rPr>
              <a:t>Testing</a:t>
            </a:r>
          </a:p>
          <a:p>
            <a:pPr algn="ctr"/>
            <a:r>
              <a:rPr lang="en-US" sz="1000" b="1" dirty="0">
                <a:solidFill>
                  <a:schemeClr val="accent4"/>
                </a:solidFill>
                <a:latin typeface="Century Gothic" panose="020B0502020202020204" pitchFamily="34" charset="0"/>
              </a:rPr>
              <a:t>Weeks 11 - 13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CE711A7-B4A7-449F-8AD4-768C1CBF8A5D}"/>
              </a:ext>
            </a:extLst>
          </p:cNvPr>
          <p:cNvSpPr txBox="1"/>
          <p:nvPr/>
        </p:nvSpPr>
        <p:spPr>
          <a:xfrm>
            <a:off x="4215925" y="5300624"/>
            <a:ext cx="17416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/>
                </a:solidFill>
                <a:latin typeface="Century Gothic" panose="020B0502020202020204" pitchFamily="34" charset="0"/>
              </a:rPr>
              <a:t>Deployment / End User Rollout</a:t>
            </a:r>
          </a:p>
          <a:p>
            <a:pPr algn="ctr"/>
            <a:r>
              <a:rPr lang="en-US" sz="1000" b="1" dirty="0">
                <a:solidFill>
                  <a:schemeClr val="accent6"/>
                </a:solidFill>
                <a:latin typeface="Century Gothic" panose="020B0502020202020204" pitchFamily="34" charset="0"/>
              </a:rPr>
              <a:t>Week 14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0D6CD09-4651-4CE0-A04A-2A72543E6D83}"/>
              </a:ext>
            </a:extLst>
          </p:cNvPr>
          <p:cNvSpPr txBox="1"/>
          <p:nvPr/>
        </p:nvSpPr>
        <p:spPr>
          <a:xfrm>
            <a:off x="9008852" y="3778381"/>
            <a:ext cx="174160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3"/>
                </a:solidFill>
                <a:latin typeface="Century Gothic" panose="020B0502020202020204" pitchFamily="34" charset="0"/>
              </a:rPr>
              <a:t>Training</a:t>
            </a:r>
          </a:p>
          <a:p>
            <a:pPr algn="ctr"/>
            <a:r>
              <a:rPr lang="en-US" sz="1000" b="1" dirty="0">
                <a:solidFill>
                  <a:schemeClr val="accent3"/>
                </a:solidFill>
                <a:latin typeface="Century Gothic" panose="020B0502020202020204" pitchFamily="34" charset="0"/>
              </a:rPr>
              <a:t>Week 15</a:t>
            </a:r>
          </a:p>
        </p:txBody>
      </p:sp>
    </p:spTree>
    <p:extLst>
      <p:ext uri="{BB962C8B-B14F-4D97-AF65-F5344CB8AC3E}">
        <p14:creationId xmlns:p14="http://schemas.microsoft.com/office/powerpoint/2010/main" val="4156571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D50BE-D89A-43CE-9C12-1E2E7EA8E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732" y="323859"/>
            <a:ext cx="9486536" cy="627538"/>
          </a:xfrm>
        </p:spPr>
        <p:txBody>
          <a:bodyPr/>
          <a:lstStyle/>
          <a:p>
            <a:pPr algn="ctr"/>
            <a:r>
              <a:rPr lang="en-US" dirty="0"/>
              <a:t>Week 1 – Kickoff Meeting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92FD85-8A22-41C0-858D-850F3A51A5D0}"/>
              </a:ext>
            </a:extLst>
          </p:cNvPr>
          <p:cNvSpPr/>
          <p:nvPr/>
        </p:nvSpPr>
        <p:spPr>
          <a:xfrm>
            <a:off x="444170" y="5548947"/>
            <a:ext cx="11303659" cy="715313"/>
          </a:xfrm>
          <a:prstGeom prst="rect">
            <a:avLst/>
          </a:prstGeom>
          <a:solidFill>
            <a:srgbClr val="C0C0C0"/>
          </a:solidFill>
          <a:ln>
            <a:solidFill>
              <a:srgbClr val="C0C0C0"/>
            </a:solidFill>
          </a:ln>
          <a:scene3d>
            <a:camera prst="perspectiveRelaxed" fov="6000000">
              <a:rot lat="20373599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10D3F27-5CBA-44CC-B3F8-087C98051667}"/>
              </a:ext>
            </a:extLst>
          </p:cNvPr>
          <p:cNvCxnSpPr>
            <a:cxnSpLocks/>
          </p:cNvCxnSpPr>
          <p:nvPr/>
        </p:nvCxnSpPr>
        <p:spPr>
          <a:xfrm>
            <a:off x="444170" y="5873784"/>
            <a:ext cx="11303659" cy="32819"/>
          </a:xfrm>
          <a:prstGeom prst="line">
            <a:avLst/>
          </a:prstGeom>
          <a:ln w="38100">
            <a:solidFill>
              <a:schemeClr val="bg1"/>
            </a:solidFill>
            <a:prstDash val="lgDash"/>
          </a:ln>
          <a:scene3d>
            <a:camera prst="orthographicFront">
              <a:rot lat="1800000" lon="0" rev="0"/>
            </a:camera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81377AC2-2ABF-4092-AA16-41D42118DD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45"/>
          <a:stretch/>
        </p:blipFill>
        <p:spPr bwMode="auto">
          <a:xfrm>
            <a:off x="644162" y="4950312"/>
            <a:ext cx="1741603" cy="654630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DA1FCF7F-0D61-4DE2-8AA2-B7E9E6D51860}"/>
              </a:ext>
            </a:extLst>
          </p:cNvPr>
          <p:cNvSpPr/>
          <p:nvPr/>
        </p:nvSpPr>
        <p:spPr>
          <a:xfrm>
            <a:off x="1099608" y="4114070"/>
            <a:ext cx="822960" cy="82296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5F4C46B-84EB-45CB-9EAF-D0F6172A04B4}"/>
              </a:ext>
            </a:extLst>
          </p:cNvPr>
          <p:cNvSpPr/>
          <p:nvPr/>
        </p:nvSpPr>
        <p:spPr>
          <a:xfrm>
            <a:off x="2938438" y="4103012"/>
            <a:ext cx="822960" cy="82296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91B511D-3EB3-4837-AB40-2013470A1E05}"/>
              </a:ext>
            </a:extLst>
          </p:cNvPr>
          <p:cNvSpPr/>
          <p:nvPr/>
        </p:nvSpPr>
        <p:spPr>
          <a:xfrm>
            <a:off x="4759257" y="4114070"/>
            <a:ext cx="822960" cy="822960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3596001-5462-49E7-9B2E-73B7B9F3C573}"/>
              </a:ext>
            </a:extLst>
          </p:cNvPr>
          <p:cNvSpPr/>
          <p:nvPr/>
        </p:nvSpPr>
        <p:spPr>
          <a:xfrm>
            <a:off x="6609784" y="4114070"/>
            <a:ext cx="822960" cy="822960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074BC71-8131-4F5B-BAA4-C252DBF1BC99}"/>
              </a:ext>
            </a:extLst>
          </p:cNvPr>
          <p:cNvSpPr/>
          <p:nvPr/>
        </p:nvSpPr>
        <p:spPr>
          <a:xfrm>
            <a:off x="8400895" y="4119753"/>
            <a:ext cx="822960" cy="82296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8493CBF-9BCE-4551-BE9E-A1D62092B99A}"/>
              </a:ext>
            </a:extLst>
          </p:cNvPr>
          <p:cNvSpPr/>
          <p:nvPr/>
        </p:nvSpPr>
        <p:spPr>
          <a:xfrm>
            <a:off x="10261848" y="4119753"/>
            <a:ext cx="822960" cy="822960"/>
          </a:xfrm>
          <a:prstGeom prst="ellipse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9F09525-7F94-4E2D-BA01-EC8631D339FF}"/>
              </a:ext>
            </a:extLst>
          </p:cNvPr>
          <p:cNvSpPr/>
          <p:nvPr/>
        </p:nvSpPr>
        <p:spPr>
          <a:xfrm>
            <a:off x="644162" y="968790"/>
            <a:ext cx="10903678" cy="235082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121A6C"/>
                </a:solidFill>
                <a:latin typeface="Century Gothic" panose="020B0502020202020204" pitchFamily="34" charset="0"/>
              </a:rPr>
              <a:t>Meeting Agenda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dirty="0">
                <a:solidFill>
                  <a:srgbClr val="121A6C"/>
                </a:solidFill>
                <a:latin typeface="Century Gothic" panose="020B0502020202020204" pitchFamily="34" charset="0"/>
              </a:rPr>
              <a:t>Identifying Resources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dirty="0">
                <a:solidFill>
                  <a:srgbClr val="121A6C"/>
                </a:solidFill>
                <a:latin typeface="Century Gothic" panose="020B0502020202020204" pitchFamily="34" charset="0"/>
              </a:rPr>
              <a:t>Determine Automation Technologies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dirty="0">
                <a:solidFill>
                  <a:srgbClr val="121A6C"/>
                </a:solidFill>
                <a:latin typeface="Century Gothic" panose="020B0502020202020204" pitchFamily="34" charset="0"/>
              </a:rPr>
              <a:t>Define Security Concerns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dirty="0">
                <a:solidFill>
                  <a:srgbClr val="121A6C"/>
                </a:solidFill>
                <a:latin typeface="Century Gothic" panose="020B0502020202020204" pitchFamily="34" charset="0"/>
              </a:rPr>
              <a:t>Formulate Roadmap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3177D1-5A4D-4125-B50B-B76CC501E715}"/>
              </a:ext>
            </a:extLst>
          </p:cNvPr>
          <p:cNvSpPr txBox="1"/>
          <p:nvPr/>
        </p:nvSpPr>
        <p:spPr>
          <a:xfrm>
            <a:off x="698624" y="3499133"/>
            <a:ext cx="174160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entury Gothic" panose="020B0502020202020204" pitchFamily="34" charset="0"/>
              </a:rPr>
              <a:t>Kickoff</a:t>
            </a:r>
          </a:p>
          <a:p>
            <a:pPr algn="ctr"/>
            <a:r>
              <a:rPr lang="en-US" sz="1000" b="1" dirty="0">
                <a:latin typeface="Century Gothic" panose="020B0502020202020204" pitchFamily="34" charset="0"/>
              </a:rPr>
              <a:t>Week 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BF1B9EC-AA86-49F5-8587-4DCAFC1CD6E9}"/>
              </a:ext>
            </a:extLst>
          </p:cNvPr>
          <p:cNvSpPr txBox="1"/>
          <p:nvPr/>
        </p:nvSpPr>
        <p:spPr>
          <a:xfrm>
            <a:off x="2481464" y="3364348"/>
            <a:ext cx="17416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Discover &amp; Design</a:t>
            </a:r>
          </a:p>
          <a:p>
            <a:pPr algn="ctr"/>
            <a:r>
              <a:rPr lang="en-US" sz="10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Weeks 2 - 8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96EE45B-2D33-40F7-8CD6-EB9E4BC4287D}"/>
              </a:ext>
            </a:extLst>
          </p:cNvPr>
          <p:cNvSpPr txBox="1"/>
          <p:nvPr/>
        </p:nvSpPr>
        <p:spPr>
          <a:xfrm>
            <a:off x="4264304" y="3499133"/>
            <a:ext cx="18316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/>
                </a:solidFill>
                <a:latin typeface="Century Gothic" panose="020B0502020202020204" pitchFamily="34" charset="0"/>
              </a:rPr>
              <a:t>Framework Build</a:t>
            </a:r>
          </a:p>
          <a:p>
            <a:pPr algn="ctr"/>
            <a:r>
              <a:rPr lang="en-US" sz="1000" b="1" dirty="0">
                <a:solidFill>
                  <a:schemeClr val="accent5"/>
                </a:solidFill>
                <a:latin typeface="Century Gothic" panose="020B0502020202020204" pitchFamily="34" charset="0"/>
              </a:rPr>
              <a:t>Weeks 9 &amp; 10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BC2D331-7333-4F42-8C6C-0F0FE40B23F9}"/>
              </a:ext>
            </a:extLst>
          </p:cNvPr>
          <p:cNvSpPr txBox="1"/>
          <p:nvPr/>
        </p:nvSpPr>
        <p:spPr>
          <a:xfrm>
            <a:off x="6204925" y="3493666"/>
            <a:ext cx="174160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4"/>
                </a:solidFill>
                <a:latin typeface="Century Gothic" panose="020B0502020202020204" pitchFamily="34" charset="0"/>
              </a:rPr>
              <a:t>Testing</a:t>
            </a:r>
          </a:p>
          <a:p>
            <a:pPr algn="ctr"/>
            <a:r>
              <a:rPr lang="en-US" sz="1000" b="1" dirty="0">
                <a:solidFill>
                  <a:schemeClr val="accent4"/>
                </a:solidFill>
                <a:latin typeface="Century Gothic" panose="020B0502020202020204" pitchFamily="34" charset="0"/>
              </a:rPr>
              <a:t>Weeks 11 - 13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A3D896B-0255-456D-8E0A-89C740FC5DB2}"/>
              </a:ext>
            </a:extLst>
          </p:cNvPr>
          <p:cNvSpPr txBox="1"/>
          <p:nvPr/>
        </p:nvSpPr>
        <p:spPr>
          <a:xfrm>
            <a:off x="8001250" y="3392764"/>
            <a:ext cx="17416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/>
                </a:solidFill>
                <a:latin typeface="Century Gothic" panose="020B0502020202020204" pitchFamily="34" charset="0"/>
              </a:rPr>
              <a:t>Deployment /      End User Rollout</a:t>
            </a:r>
          </a:p>
          <a:p>
            <a:pPr algn="ctr"/>
            <a:r>
              <a:rPr lang="en-US" sz="1000" b="1" dirty="0">
                <a:solidFill>
                  <a:schemeClr val="accent6"/>
                </a:solidFill>
                <a:latin typeface="Century Gothic" panose="020B0502020202020204" pitchFamily="34" charset="0"/>
              </a:rPr>
              <a:t>Week 14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941C7B7-BE79-4271-A477-A93C187FEFB7}"/>
              </a:ext>
            </a:extLst>
          </p:cNvPr>
          <p:cNvSpPr txBox="1"/>
          <p:nvPr/>
        </p:nvSpPr>
        <p:spPr>
          <a:xfrm>
            <a:off x="9806238" y="3481538"/>
            <a:ext cx="174160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3"/>
                </a:solidFill>
                <a:latin typeface="Century Gothic" panose="020B0502020202020204" pitchFamily="34" charset="0"/>
              </a:rPr>
              <a:t>Training</a:t>
            </a:r>
          </a:p>
          <a:p>
            <a:pPr algn="ctr"/>
            <a:r>
              <a:rPr lang="en-US" sz="1000" b="1" dirty="0">
                <a:solidFill>
                  <a:schemeClr val="accent3"/>
                </a:solidFill>
                <a:latin typeface="Century Gothic" panose="020B0502020202020204" pitchFamily="34" charset="0"/>
              </a:rPr>
              <a:t>Week 15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0DAF753F-0C7E-465C-B13E-F27D5210A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8984" y="4273299"/>
            <a:ext cx="548688" cy="548688"/>
          </a:xfrm>
          <a:prstGeom prst="rect">
            <a:avLst/>
          </a:prstGeom>
        </p:spPr>
      </p:pic>
      <p:pic>
        <p:nvPicPr>
          <p:cNvPr id="45" name="Picture 6">
            <a:extLst>
              <a:ext uri="{FF2B5EF4-FFF2-40B4-BE49-F238E27FC236}">
                <a16:creationId xmlns:a16="http://schemas.microsoft.com/office/drawing/2014/main" id="{69476F5C-3D1C-468C-B45E-A0498F911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0350" y="4227603"/>
            <a:ext cx="481382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C2B6D959-42BE-4709-AC11-6C26C32581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3037" y="4327870"/>
            <a:ext cx="603556" cy="36579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21C2033F-5C40-4377-800E-83E0CD7186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8826" y="4263331"/>
            <a:ext cx="475529" cy="548688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6A35E403-73AB-46EA-9246-BA14B61609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89003" y="4217607"/>
            <a:ext cx="664522" cy="64013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01E9653C-632B-4C36-AFFA-A3C98727CC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71831" y="4277899"/>
            <a:ext cx="496525" cy="489629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8059A0-AB19-46AC-97D4-19655977FAA6}"/>
              </a:ext>
            </a:extLst>
          </p:cNvPr>
          <p:cNvCxnSpPr>
            <a:cxnSpLocks/>
            <a:stCxn id="32" idx="4"/>
          </p:cNvCxnSpPr>
          <p:nvPr/>
        </p:nvCxnSpPr>
        <p:spPr>
          <a:xfrm>
            <a:off x="3349918" y="4925972"/>
            <a:ext cx="95" cy="64731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79854BA-BE82-4436-A8F6-CB9D5A4FFD9A}"/>
              </a:ext>
            </a:extLst>
          </p:cNvPr>
          <p:cNvCxnSpPr>
            <a:cxnSpLocks/>
          </p:cNvCxnSpPr>
          <p:nvPr/>
        </p:nvCxnSpPr>
        <p:spPr>
          <a:xfrm>
            <a:off x="5170547" y="4922172"/>
            <a:ext cx="95" cy="647316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9968BBD-1057-4FD3-9717-687CD4AA3931}"/>
              </a:ext>
            </a:extLst>
          </p:cNvPr>
          <p:cNvCxnSpPr>
            <a:cxnSpLocks/>
          </p:cNvCxnSpPr>
          <p:nvPr/>
        </p:nvCxnSpPr>
        <p:spPr>
          <a:xfrm>
            <a:off x="7021264" y="4947938"/>
            <a:ext cx="95" cy="64731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51CFA54-A4C9-4419-B744-21EE98BDF867}"/>
              </a:ext>
            </a:extLst>
          </p:cNvPr>
          <p:cNvCxnSpPr>
            <a:cxnSpLocks/>
          </p:cNvCxnSpPr>
          <p:nvPr/>
        </p:nvCxnSpPr>
        <p:spPr>
          <a:xfrm>
            <a:off x="8810946" y="4923598"/>
            <a:ext cx="95" cy="647316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B51DCAD-B84A-462E-99FE-5E0F66FB4D89}"/>
              </a:ext>
            </a:extLst>
          </p:cNvPr>
          <p:cNvCxnSpPr>
            <a:cxnSpLocks/>
          </p:cNvCxnSpPr>
          <p:nvPr/>
        </p:nvCxnSpPr>
        <p:spPr>
          <a:xfrm>
            <a:off x="10668423" y="4928033"/>
            <a:ext cx="95" cy="647316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387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D50BE-D89A-43CE-9C12-1E2E7EA8E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732" y="323859"/>
            <a:ext cx="9486536" cy="627538"/>
          </a:xfrm>
        </p:spPr>
        <p:txBody>
          <a:bodyPr/>
          <a:lstStyle/>
          <a:p>
            <a:pPr algn="ctr"/>
            <a:r>
              <a:rPr lang="en-US" dirty="0"/>
              <a:t>Weeks 2 - 8 – Discover &amp; Design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92FD85-8A22-41C0-858D-850F3A51A5D0}"/>
              </a:ext>
            </a:extLst>
          </p:cNvPr>
          <p:cNvSpPr/>
          <p:nvPr/>
        </p:nvSpPr>
        <p:spPr>
          <a:xfrm>
            <a:off x="444170" y="5548947"/>
            <a:ext cx="11303659" cy="715313"/>
          </a:xfrm>
          <a:prstGeom prst="rect">
            <a:avLst/>
          </a:prstGeom>
          <a:solidFill>
            <a:srgbClr val="C0C0C0"/>
          </a:solidFill>
          <a:ln>
            <a:solidFill>
              <a:srgbClr val="C0C0C0"/>
            </a:solidFill>
          </a:ln>
          <a:scene3d>
            <a:camera prst="perspectiveRelaxed" fov="6000000">
              <a:rot lat="20373599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10D3F27-5CBA-44CC-B3F8-087C98051667}"/>
              </a:ext>
            </a:extLst>
          </p:cNvPr>
          <p:cNvCxnSpPr>
            <a:cxnSpLocks/>
          </p:cNvCxnSpPr>
          <p:nvPr/>
        </p:nvCxnSpPr>
        <p:spPr>
          <a:xfrm>
            <a:off x="444170" y="5873784"/>
            <a:ext cx="11303659" cy="32819"/>
          </a:xfrm>
          <a:prstGeom prst="line">
            <a:avLst/>
          </a:prstGeom>
          <a:ln w="38100">
            <a:solidFill>
              <a:schemeClr val="bg1"/>
            </a:solidFill>
            <a:prstDash val="lgDash"/>
          </a:ln>
          <a:scene3d>
            <a:camera prst="orthographicFront">
              <a:rot lat="1800000" lon="0" rev="0"/>
            </a:camera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6">
            <a:extLst>
              <a:ext uri="{FF2B5EF4-FFF2-40B4-BE49-F238E27FC236}">
                <a16:creationId xmlns:a16="http://schemas.microsoft.com/office/drawing/2014/main" id="{73474D80-9B68-4416-87F6-3DA11FC118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45"/>
          <a:stretch/>
        </p:blipFill>
        <p:spPr bwMode="auto">
          <a:xfrm>
            <a:off x="2481464" y="4956408"/>
            <a:ext cx="1741603" cy="654630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DA1FCF7F-0D61-4DE2-8AA2-B7E9E6D51860}"/>
              </a:ext>
            </a:extLst>
          </p:cNvPr>
          <p:cNvSpPr/>
          <p:nvPr/>
        </p:nvSpPr>
        <p:spPr>
          <a:xfrm>
            <a:off x="1099608" y="4114070"/>
            <a:ext cx="822960" cy="82296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5F4C46B-84EB-45CB-9EAF-D0F6172A04B4}"/>
              </a:ext>
            </a:extLst>
          </p:cNvPr>
          <p:cNvSpPr/>
          <p:nvPr/>
        </p:nvSpPr>
        <p:spPr>
          <a:xfrm>
            <a:off x="2938438" y="4103012"/>
            <a:ext cx="822960" cy="82296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91B511D-3EB3-4837-AB40-2013470A1E05}"/>
              </a:ext>
            </a:extLst>
          </p:cNvPr>
          <p:cNvSpPr/>
          <p:nvPr/>
        </p:nvSpPr>
        <p:spPr>
          <a:xfrm>
            <a:off x="4759257" y="4114070"/>
            <a:ext cx="822960" cy="822960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3596001-5462-49E7-9B2E-73B7B9F3C573}"/>
              </a:ext>
            </a:extLst>
          </p:cNvPr>
          <p:cNvSpPr/>
          <p:nvPr/>
        </p:nvSpPr>
        <p:spPr>
          <a:xfrm>
            <a:off x="6609784" y="4114070"/>
            <a:ext cx="822960" cy="822960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074BC71-8131-4F5B-BAA4-C252DBF1BC99}"/>
              </a:ext>
            </a:extLst>
          </p:cNvPr>
          <p:cNvSpPr/>
          <p:nvPr/>
        </p:nvSpPr>
        <p:spPr>
          <a:xfrm>
            <a:off x="8400895" y="4119753"/>
            <a:ext cx="822960" cy="82296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8493CBF-9BCE-4551-BE9E-A1D62092B99A}"/>
              </a:ext>
            </a:extLst>
          </p:cNvPr>
          <p:cNvSpPr/>
          <p:nvPr/>
        </p:nvSpPr>
        <p:spPr>
          <a:xfrm>
            <a:off x="10261848" y="4119753"/>
            <a:ext cx="822960" cy="822960"/>
          </a:xfrm>
          <a:prstGeom prst="ellipse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9F09525-7F94-4E2D-BA01-EC8631D339FF}"/>
              </a:ext>
            </a:extLst>
          </p:cNvPr>
          <p:cNvSpPr/>
          <p:nvPr/>
        </p:nvSpPr>
        <p:spPr>
          <a:xfrm>
            <a:off x="644161" y="968790"/>
            <a:ext cx="4938056" cy="2350827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121A6C"/>
                </a:solidFill>
                <a:latin typeface="Century Gothic" panose="020B0502020202020204" pitchFamily="34" charset="0"/>
              </a:rPr>
              <a:t>Discovery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dirty="0">
                <a:solidFill>
                  <a:srgbClr val="121A6C"/>
                </a:solidFill>
                <a:latin typeface="Century Gothic" panose="020B0502020202020204" pitchFamily="34" charset="0"/>
              </a:rPr>
              <a:t>Technologies to be automated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dirty="0">
                <a:solidFill>
                  <a:srgbClr val="121A6C"/>
                </a:solidFill>
                <a:latin typeface="Century Gothic" panose="020B0502020202020204" pitchFamily="34" charset="0"/>
              </a:rPr>
              <a:t>Existing automation scripts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dirty="0">
                <a:solidFill>
                  <a:srgbClr val="121A6C"/>
                </a:solidFill>
                <a:latin typeface="Century Gothic" panose="020B0502020202020204" pitchFamily="34" charset="0"/>
              </a:rPr>
              <a:t>Current configuration timelines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dirty="0">
                <a:solidFill>
                  <a:srgbClr val="121A6C"/>
                </a:solidFill>
                <a:latin typeface="Century Gothic" panose="020B0502020202020204" pitchFamily="34" charset="0"/>
              </a:rPr>
              <a:t>Existing Build Inconsistencies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3177D1-5A4D-4125-B50B-B76CC501E715}"/>
              </a:ext>
            </a:extLst>
          </p:cNvPr>
          <p:cNvSpPr txBox="1"/>
          <p:nvPr/>
        </p:nvSpPr>
        <p:spPr>
          <a:xfrm>
            <a:off x="698624" y="3499133"/>
            <a:ext cx="174160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entury Gothic" panose="020B0502020202020204" pitchFamily="34" charset="0"/>
              </a:rPr>
              <a:t>Kickoff</a:t>
            </a:r>
          </a:p>
          <a:p>
            <a:pPr algn="ctr"/>
            <a:r>
              <a:rPr lang="en-US" sz="1000" b="1" dirty="0">
                <a:latin typeface="Century Gothic" panose="020B0502020202020204" pitchFamily="34" charset="0"/>
              </a:rPr>
              <a:t>Week 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BF1B9EC-AA86-49F5-8587-4DCAFC1CD6E9}"/>
              </a:ext>
            </a:extLst>
          </p:cNvPr>
          <p:cNvSpPr txBox="1"/>
          <p:nvPr/>
        </p:nvSpPr>
        <p:spPr>
          <a:xfrm>
            <a:off x="2481464" y="3364348"/>
            <a:ext cx="17416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Discover &amp; Design</a:t>
            </a:r>
          </a:p>
          <a:p>
            <a:pPr algn="ctr"/>
            <a:r>
              <a:rPr lang="en-US" sz="10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Weeks 2 - 8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96EE45B-2D33-40F7-8CD6-EB9E4BC4287D}"/>
              </a:ext>
            </a:extLst>
          </p:cNvPr>
          <p:cNvSpPr txBox="1"/>
          <p:nvPr/>
        </p:nvSpPr>
        <p:spPr>
          <a:xfrm>
            <a:off x="4287955" y="3499133"/>
            <a:ext cx="180804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/>
                </a:solidFill>
                <a:latin typeface="Century Gothic" panose="020B0502020202020204" pitchFamily="34" charset="0"/>
              </a:rPr>
              <a:t>Framework Build</a:t>
            </a:r>
          </a:p>
          <a:p>
            <a:pPr algn="ctr"/>
            <a:r>
              <a:rPr lang="en-US" sz="1000" b="1" dirty="0">
                <a:solidFill>
                  <a:schemeClr val="accent5"/>
                </a:solidFill>
                <a:latin typeface="Century Gothic" panose="020B0502020202020204" pitchFamily="34" charset="0"/>
              </a:rPr>
              <a:t>Weeks 9 &amp; 10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BC2D331-7333-4F42-8C6C-0F0FE40B23F9}"/>
              </a:ext>
            </a:extLst>
          </p:cNvPr>
          <p:cNvSpPr txBox="1"/>
          <p:nvPr/>
        </p:nvSpPr>
        <p:spPr>
          <a:xfrm>
            <a:off x="6204925" y="3493666"/>
            <a:ext cx="174160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4"/>
                </a:solidFill>
                <a:latin typeface="Century Gothic" panose="020B0502020202020204" pitchFamily="34" charset="0"/>
              </a:rPr>
              <a:t>Testing</a:t>
            </a:r>
          </a:p>
          <a:p>
            <a:pPr algn="ctr"/>
            <a:r>
              <a:rPr lang="en-US" sz="1000" b="1" dirty="0">
                <a:solidFill>
                  <a:schemeClr val="accent4"/>
                </a:solidFill>
                <a:latin typeface="Century Gothic" panose="020B0502020202020204" pitchFamily="34" charset="0"/>
              </a:rPr>
              <a:t>Weeks 11 - 13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A3D896B-0255-456D-8E0A-89C740FC5DB2}"/>
              </a:ext>
            </a:extLst>
          </p:cNvPr>
          <p:cNvSpPr txBox="1"/>
          <p:nvPr/>
        </p:nvSpPr>
        <p:spPr>
          <a:xfrm>
            <a:off x="8001250" y="3412553"/>
            <a:ext cx="17416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/>
                </a:solidFill>
                <a:latin typeface="Century Gothic" panose="020B0502020202020204" pitchFamily="34" charset="0"/>
              </a:rPr>
              <a:t>Deployment / End User Rollout</a:t>
            </a:r>
          </a:p>
          <a:p>
            <a:pPr algn="ctr"/>
            <a:r>
              <a:rPr lang="en-US" sz="1000" b="1" dirty="0">
                <a:solidFill>
                  <a:schemeClr val="accent6"/>
                </a:solidFill>
                <a:latin typeface="Century Gothic" panose="020B0502020202020204" pitchFamily="34" charset="0"/>
              </a:rPr>
              <a:t>Week 14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941C7B7-BE79-4271-A477-A93C187FEFB7}"/>
              </a:ext>
            </a:extLst>
          </p:cNvPr>
          <p:cNvSpPr txBox="1"/>
          <p:nvPr/>
        </p:nvSpPr>
        <p:spPr>
          <a:xfrm>
            <a:off x="9797622" y="3466401"/>
            <a:ext cx="174160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3"/>
                </a:solidFill>
                <a:latin typeface="Century Gothic" panose="020B0502020202020204" pitchFamily="34" charset="0"/>
              </a:rPr>
              <a:t>Training</a:t>
            </a:r>
          </a:p>
          <a:p>
            <a:pPr algn="ctr"/>
            <a:r>
              <a:rPr lang="en-US" sz="1000" b="1" dirty="0">
                <a:solidFill>
                  <a:schemeClr val="accent3"/>
                </a:solidFill>
                <a:latin typeface="Century Gothic" panose="020B0502020202020204" pitchFamily="34" charset="0"/>
              </a:rPr>
              <a:t>Week 15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0DAF753F-0C7E-465C-B13E-F27D5210A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8984" y="4273299"/>
            <a:ext cx="548688" cy="548688"/>
          </a:xfrm>
          <a:prstGeom prst="rect">
            <a:avLst/>
          </a:prstGeom>
        </p:spPr>
      </p:pic>
      <p:pic>
        <p:nvPicPr>
          <p:cNvPr id="45" name="Picture 6">
            <a:extLst>
              <a:ext uri="{FF2B5EF4-FFF2-40B4-BE49-F238E27FC236}">
                <a16:creationId xmlns:a16="http://schemas.microsoft.com/office/drawing/2014/main" id="{69476F5C-3D1C-468C-B45E-A0498F911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0350" y="4227603"/>
            <a:ext cx="481382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C2B6D959-42BE-4709-AC11-6C26C32581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3037" y="4327870"/>
            <a:ext cx="603556" cy="36579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21C2033F-5C40-4377-800E-83E0CD7186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8826" y="4263331"/>
            <a:ext cx="475529" cy="548688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6A35E403-73AB-46EA-9246-BA14B61609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89003" y="4217607"/>
            <a:ext cx="664522" cy="64013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01E9653C-632B-4C36-AFFA-A3C98727CC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71831" y="4277899"/>
            <a:ext cx="496525" cy="489629"/>
          </a:xfrm>
          <a:prstGeom prst="rect">
            <a:avLst/>
          </a:prstGeom>
        </p:spPr>
      </p:pic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F93F31A-715F-4774-93F8-C48D1A2A087D}"/>
              </a:ext>
            </a:extLst>
          </p:cNvPr>
          <p:cNvSpPr/>
          <p:nvPr/>
        </p:nvSpPr>
        <p:spPr>
          <a:xfrm>
            <a:off x="6609784" y="968790"/>
            <a:ext cx="4963585" cy="2350827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121A6C"/>
                </a:solidFill>
                <a:latin typeface="Century Gothic" panose="020B0502020202020204" pitchFamily="34" charset="0"/>
              </a:rPr>
              <a:t>Design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dirty="0">
                <a:solidFill>
                  <a:srgbClr val="121A6C"/>
                </a:solidFill>
                <a:latin typeface="Century Gothic" panose="020B0502020202020204" pitchFamily="34" charset="0"/>
              </a:rPr>
              <a:t>Toolsets Standards  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dirty="0">
                <a:solidFill>
                  <a:srgbClr val="121A6C"/>
                </a:solidFill>
                <a:latin typeface="Century Gothic" panose="020B0502020202020204" pitchFamily="34" charset="0"/>
              </a:rPr>
              <a:t>Scripting Standards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dirty="0">
                <a:solidFill>
                  <a:srgbClr val="121A6C"/>
                </a:solidFill>
                <a:latin typeface="Century Gothic" panose="020B0502020202020204" pitchFamily="34" charset="0"/>
              </a:rPr>
              <a:t>Server Environment / location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dirty="0">
                <a:solidFill>
                  <a:srgbClr val="121A6C"/>
                </a:solidFill>
                <a:latin typeface="Century Gothic" panose="020B0502020202020204" pitchFamily="34" charset="0"/>
              </a:rPr>
              <a:t>Data Flows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0A9395D-0534-43E0-B142-5D64BEF3B612}"/>
              </a:ext>
            </a:extLst>
          </p:cNvPr>
          <p:cNvCxnSpPr>
            <a:cxnSpLocks/>
          </p:cNvCxnSpPr>
          <p:nvPr/>
        </p:nvCxnSpPr>
        <p:spPr>
          <a:xfrm>
            <a:off x="1505513" y="4925972"/>
            <a:ext cx="95" cy="64731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5C4749D-F257-49DE-9A29-A4CC90ADF786}"/>
              </a:ext>
            </a:extLst>
          </p:cNvPr>
          <p:cNvCxnSpPr>
            <a:cxnSpLocks/>
          </p:cNvCxnSpPr>
          <p:nvPr/>
        </p:nvCxnSpPr>
        <p:spPr>
          <a:xfrm>
            <a:off x="5170547" y="4922172"/>
            <a:ext cx="95" cy="647316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E855EFD-D2B1-4328-AFD9-6C864588EFFF}"/>
              </a:ext>
            </a:extLst>
          </p:cNvPr>
          <p:cNvCxnSpPr>
            <a:cxnSpLocks/>
          </p:cNvCxnSpPr>
          <p:nvPr/>
        </p:nvCxnSpPr>
        <p:spPr>
          <a:xfrm>
            <a:off x="7021264" y="4947938"/>
            <a:ext cx="95" cy="64731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EB823C3-4261-46E1-AE40-B26741D73BCD}"/>
              </a:ext>
            </a:extLst>
          </p:cNvPr>
          <p:cNvCxnSpPr>
            <a:cxnSpLocks/>
          </p:cNvCxnSpPr>
          <p:nvPr/>
        </p:nvCxnSpPr>
        <p:spPr>
          <a:xfrm>
            <a:off x="8810946" y="4923598"/>
            <a:ext cx="95" cy="647316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879EB5C-E541-4D3A-A3D7-31BDA3B717A2}"/>
              </a:ext>
            </a:extLst>
          </p:cNvPr>
          <p:cNvCxnSpPr>
            <a:cxnSpLocks/>
          </p:cNvCxnSpPr>
          <p:nvPr/>
        </p:nvCxnSpPr>
        <p:spPr>
          <a:xfrm>
            <a:off x="10668423" y="4928033"/>
            <a:ext cx="95" cy="647316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561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D50BE-D89A-43CE-9C12-1E2E7EA8E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732" y="323859"/>
            <a:ext cx="9486536" cy="627538"/>
          </a:xfrm>
        </p:spPr>
        <p:txBody>
          <a:bodyPr/>
          <a:lstStyle/>
          <a:p>
            <a:pPr algn="ctr"/>
            <a:r>
              <a:rPr lang="en-US" dirty="0"/>
              <a:t>Weeks 9 &amp; 10 – Framework Build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92FD85-8A22-41C0-858D-850F3A51A5D0}"/>
              </a:ext>
            </a:extLst>
          </p:cNvPr>
          <p:cNvSpPr/>
          <p:nvPr/>
        </p:nvSpPr>
        <p:spPr>
          <a:xfrm>
            <a:off x="444170" y="5548947"/>
            <a:ext cx="11303659" cy="715313"/>
          </a:xfrm>
          <a:prstGeom prst="rect">
            <a:avLst/>
          </a:prstGeom>
          <a:solidFill>
            <a:srgbClr val="C0C0C0"/>
          </a:solidFill>
          <a:ln>
            <a:solidFill>
              <a:srgbClr val="C0C0C0"/>
            </a:solidFill>
          </a:ln>
          <a:scene3d>
            <a:camera prst="perspectiveRelaxed" fov="6000000">
              <a:rot lat="20373599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10D3F27-5CBA-44CC-B3F8-087C98051667}"/>
              </a:ext>
            </a:extLst>
          </p:cNvPr>
          <p:cNvCxnSpPr>
            <a:cxnSpLocks/>
          </p:cNvCxnSpPr>
          <p:nvPr/>
        </p:nvCxnSpPr>
        <p:spPr>
          <a:xfrm>
            <a:off x="444170" y="5873784"/>
            <a:ext cx="11303659" cy="32819"/>
          </a:xfrm>
          <a:prstGeom prst="line">
            <a:avLst/>
          </a:prstGeom>
          <a:ln w="38100">
            <a:solidFill>
              <a:schemeClr val="bg1"/>
            </a:solidFill>
            <a:prstDash val="lgDash"/>
          </a:ln>
          <a:scene3d>
            <a:camera prst="orthographicFront">
              <a:rot lat="1800000" lon="0" rev="0"/>
            </a:camera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6">
            <a:extLst>
              <a:ext uri="{FF2B5EF4-FFF2-40B4-BE49-F238E27FC236}">
                <a16:creationId xmlns:a16="http://schemas.microsoft.com/office/drawing/2014/main" id="{8C42A784-0561-47DC-A24F-C269423488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45"/>
          <a:stretch/>
        </p:blipFill>
        <p:spPr bwMode="auto">
          <a:xfrm>
            <a:off x="4299936" y="4956408"/>
            <a:ext cx="1741603" cy="654630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DA1FCF7F-0D61-4DE2-8AA2-B7E9E6D51860}"/>
              </a:ext>
            </a:extLst>
          </p:cNvPr>
          <p:cNvSpPr/>
          <p:nvPr/>
        </p:nvSpPr>
        <p:spPr>
          <a:xfrm>
            <a:off x="1099608" y="4114070"/>
            <a:ext cx="822960" cy="82296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5F4C46B-84EB-45CB-9EAF-D0F6172A04B4}"/>
              </a:ext>
            </a:extLst>
          </p:cNvPr>
          <p:cNvSpPr/>
          <p:nvPr/>
        </p:nvSpPr>
        <p:spPr>
          <a:xfrm>
            <a:off x="2938438" y="4103012"/>
            <a:ext cx="822960" cy="82296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91B511D-3EB3-4837-AB40-2013470A1E05}"/>
              </a:ext>
            </a:extLst>
          </p:cNvPr>
          <p:cNvSpPr/>
          <p:nvPr/>
        </p:nvSpPr>
        <p:spPr>
          <a:xfrm>
            <a:off x="4759257" y="4114070"/>
            <a:ext cx="822960" cy="822960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3596001-5462-49E7-9B2E-73B7B9F3C573}"/>
              </a:ext>
            </a:extLst>
          </p:cNvPr>
          <p:cNvSpPr/>
          <p:nvPr/>
        </p:nvSpPr>
        <p:spPr>
          <a:xfrm>
            <a:off x="6609784" y="4114070"/>
            <a:ext cx="822960" cy="822960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074BC71-8131-4F5B-BAA4-C252DBF1BC99}"/>
              </a:ext>
            </a:extLst>
          </p:cNvPr>
          <p:cNvSpPr/>
          <p:nvPr/>
        </p:nvSpPr>
        <p:spPr>
          <a:xfrm>
            <a:off x="8400895" y="4119753"/>
            <a:ext cx="822960" cy="82296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8493CBF-9BCE-4551-BE9E-A1D62092B99A}"/>
              </a:ext>
            </a:extLst>
          </p:cNvPr>
          <p:cNvSpPr/>
          <p:nvPr/>
        </p:nvSpPr>
        <p:spPr>
          <a:xfrm>
            <a:off x="10261848" y="4119753"/>
            <a:ext cx="822960" cy="822960"/>
          </a:xfrm>
          <a:prstGeom prst="ellipse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3177D1-5A4D-4125-B50B-B76CC501E715}"/>
              </a:ext>
            </a:extLst>
          </p:cNvPr>
          <p:cNvSpPr txBox="1"/>
          <p:nvPr/>
        </p:nvSpPr>
        <p:spPr>
          <a:xfrm>
            <a:off x="698624" y="3499133"/>
            <a:ext cx="174160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entury Gothic" panose="020B0502020202020204" pitchFamily="34" charset="0"/>
              </a:rPr>
              <a:t>Kickoff</a:t>
            </a:r>
          </a:p>
          <a:p>
            <a:pPr algn="ctr"/>
            <a:r>
              <a:rPr lang="en-US" sz="1000" b="1" dirty="0">
                <a:latin typeface="Century Gothic" panose="020B0502020202020204" pitchFamily="34" charset="0"/>
              </a:rPr>
              <a:t>Week 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BF1B9EC-AA86-49F5-8587-4DCAFC1CD6E9}"/>
              </a:ext>
            </a:extLst>
          </p:cNvPr>
          <p:cNvSpPr txBox="1"/>
          <p:nvPr/>
        </p:nvSpPr>
        <p:spPr>
          <a:xfrm>
            <a:off x="2481464" y="3364348"/>
            <a:ext cx="17416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Discover &amp; Design</a:t>
            </a:r>
          </a:p>
          <a:p>
            <a:pPr algn="ctr"/>
            <a:r>
              <a:rPr lang="en-US" sz="10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Weeks 2 - 8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96EE45B-2D33-40F7-8CD6-EB9E4BC4287D}"/>
              </a:ext>
            </a:extLst>
          </p:cNvPr>
          <p:cNvSpPr txBox="1"/>
          <p:nvPr/>
        </p:nvSpPr>
        <p:spPr>
          <a:xfrm>
            <a:off x="4264304" y="3499133"/>
            <a:ext cx="18316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/>
                </a:solidFill>
                <a:latin typeface="Century Gothic" panose="020B0502020202020204" pitchFamily="34" charset="0"/>
              </a:rPr>
              <a:t>Framework Build</a:t>
            </a:r>
          </a:p>
          <a:p>
            <a:pPr algn="ctr"/>
            <a:r>
              <a:rPr lang="en-US" sz="1000" b="1" dirty="0">
                <a:solidFill>
                  <a:schemeClr val="accent5"/>
                </a:solidFill>
                <a:latin typeface="Century Gothic" panose="020B0502020202020204" pitchFamily="34" charset="0"/>
              </a:rPr>
              <a:t>Weeks 9 - 10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BC2D331-7333-4F42-8C6C-0F0FE40B23F9}"/>
              </a:ext>
            </a:extLst>
          </p:cNvPr>
          <p:cNvSpPr txBox="1"/>
          <p:nvPr/>
        </p:nvSpPr>
        <p:spPr>
          <a:xfrm>
            <a:off x="6204925" y="3493666"/>
            <a:ext cx="174160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4"/>
                </a:solidFill>
                <a:latin typeface="Century Gothic" panose="020B0502020202020204" pitchFamily="34" charset="0"/>
              </a:rPr>
              <a:t>Testing</a:t>
            </a:r>
          </a:p>
          <a:p>
            <a:pPr algn="ctr"/>
            <a:r>
              <a:rPr lang="en-US" sz="1000" b="1" dirty="0">
                <a:solidFill>
                  <a:schemeClr val="accent4"/>
                </a:solidFill>
                <a:latin typeface="Century Gothic" panose="020B0502020202020204" pitchFamily="34" charset="0"/>
              </a:rPr>
              <a:t>Weeks 11 - 13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A3D896B-0255-456D-8E0A-89C740FC5DB2}"/>
              </a:ext>
            </a:extLst>
          </p:cNvPr>
          <p:cNvSpPr txBox="1"/>
          <p:nvPr/>
        </p:nvSpPr>
        <p:spPr>
          <a:xfrm>
            <a:off x="7976495" y="3418946"/>
            <a:ext cx="17416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/>
                </a:solidFill>
                <a:latin typeface="Century Gothic" panose="020B0502020202020204" pitchFamily="34" charset="0"/>
              </a:rPr>
              <a:t>Deployment / End User Rollout</a:t>
            </a:r>
          </a:p>
          <a:p>
            <a:pPr algn="ctr"/>
            <a:r>
              <a:rPr lang="en-US" sz="1000" b="1" dirty="0">
                <a:solidFill>
                  <a:schemeClr val="accent6"/>
                </a:solidFill>
                <a:latin typeface="Century Gothic" panose="020B0502020202020204" pitchFamily="34" charset="0"/>
              </a:rPr>
              <a:t>Week 14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941C7B7-BE79-4271-A477-A93C187FEFB7}"/>
              </a:ext>
            </a:extLst>
          </p:cNvPr>
          <p:cNvSpPr txBox="1"/>
          <p:nvPr/>
        </p:nvSpPr>
        <p:spPr>
          <a:xfrm>
            <a:off x="9802527" y="3457301"/>
            <a:ext cx="174160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3"/>
                </a:solidFill>
                <a:latin typeface="Century Gothic" panose="020B0502020202020204" pitchFamily="34" charset="0"/>
              </a:rPr>
              <a:t>Training</a:t>
            </a:r>
          </a:p>
          <a:p>
            <a:pPr algn="ctr"/>
            <a:r>
              <a:rPr lang="en-US" sz="1000" b="1" dirty="0">
                <a:solidFill>
                  <a:schemeClr val="accent3"/>
                </a:solidFill>
                <a:latin typeface="Century Gothic" panose="020B0502020202020204" pitchFamily="34" charset="0"/>
              </a:rPr>
              <a:t>Week 15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0DAF753F-0C7E-465C-B13E-F27D5210A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8984" y="4273299"/>
            <a:ext cx="548688" cy="548688"/>
          </a:xfrm>
          <a:prstGeom prst="rect">
            <a:avLst/>
          </a:prstGeom>
        </p:spPr>
      </p:pic>
      <p:pic>
        <p:nvPicPr>
          <p:cNvPr id="45" name="Picture 6">
            <a:extLst>
              <a:ext uri="{FF2B5EF4-FFF2-40B4-BE49-F238E27FC236}">
                <a16:creationId xmlns:a16="http://schemas.microsoft.com/office/drawing/2014/main" id="{69476F5C-3D1C-468C-B45E-A0498F911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0350" y="4227603"/>
            <a:ext cx="481382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C2B6D959-42BE-4709-AC11-6C26C32581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3037" y="4327870"/>
            <a:ext cx="603556" cy="36579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21C2033F-5C40-4377-800E-83E0CD7186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8826" y="4263331"/>
            <a:ext cx="475529" cy="548688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6A35E403-73AB-46EA-9246-BA14B61609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89003" y="4217607"/>
            <a:ext cx="664522" cy="64013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01E9653C-632B-4C36-AFFA-A3C98727CC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71831" y="4277899"/>
            <a:ext cx="496525" cy="489629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278A351-ECCA-4CBE-A381-16A42E50DC7B}"/>
              </a:ext>
            </a:extLst>
          </p:cNvPr>
          <p:cNvCxnSpPr>
            <a:cxnSpLocks/>
          </p:cNvCxnSpPr>
          <p:nvPr/>
        </p:nvCxnSpPr>
        <p:spPr>
          <a:xfrm>
            <a:off x="3349918" y="4925972"/>
            <a:ext cx="95" cy="64731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159BD22-C48F-41D1-B2B1-014AE403C6ED}"/>
              </a:ext>
            </a:extLst>
          </p:cNvPr>
          <p:cNvCxnSpPr>
            <a:cxnSpLocks/>
          </p:cNvCxnSpPr>
          <p:nvPr/>
        </p:nvCxnSpPr>
        <p:spPr>
          <a:xfrm>
            <a:off x="7021264" y="4947938"/>
            <a:ext cx="95" cy="64731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11DB736-E354-4AA3-819C-9C131AD4DACD}"/>
              </a:ext>
            </a:extLst>
          </p:cNvPr>
          <p:cNvCxnSpPr>
            <a:cxnSpLocks/>
          </p:cNvCxnSpPr>
          <p:nvPr/>
        </p:nvCxnSpPr>
        <p:spPr>
          <a:xfrm>
            <a:off x="8810946" y="4923598"/>
            <a:ext cx="95" cy="647316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9FA38BC-5710-4D03-94A8-D139F3F288A5}"/>
              </a:ext>
            </a:extLst>
          </p:cNvPr>
          <p:cNvCxnSpPr>
            <a:cxnSpLocks/>
          </p:cNvCxnSpPr>
          <p:nvPr/>
        </p:nvCxnSpPr>
        <p:spPr>
          <a:xfrm>
            <a:off x="10668423" y="4928033"/>
            <a:ext cx="95" cy="647316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6C66D9-D733-4F2C-A372-A83E116656F7}"/>
              </a:ext>
            </a:extLst>
          </p:cNvPr>
          <p:cNvCxnSpPr>
            <a:cxnSpLocks/>
          </p:cNvCxnSpPr>
          <p:nvPr/>
        </p:nvCxnSpPr>
        <p:spPr>
          <a:xfrm>
            <a:off x="1505513" y="4925972"/>
            <a:ext cx="95" cy="64731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CA591B66-CDC2-4A2C-827D-410DACEDFDA1}"/>
              </a:ext>
            </a:extLst>
          </p:cNvPr>
          <p:cNvSpPr/>
          <p:nvPr/>
        </p:nvSpPr>
        <p:spPr>
          <a:xfrm>
            <a:off x="945136" y="978490"/>
            <a:ext cx="2889197" cy="2350827"/>
          </a:xfrm>
          <a:prstGeom prst="round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121A6C"/>
                </a:solidFill>
                <a:latin typeface="Century Gothic" panose="020B0502020202020204" pitchFamily="34" charset="0"/>
              </a:rPr>
              <a:t>Ansible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sz="1400" dirty="0">
                <a:solidFill>
                  <a:srgbClr val="121A6C"/>
                </a:solidFill>
                <a:latin typeface="Century Gothic" panose="020B0502020202020204" pitchFamily="34" charset="0"/>
              </a:rPr>
              <a:t>Define Deploy Version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sz="1400" dirty="0">
                <a:solidFill>
                  <a:srgbClr val="121A6C"/>
                </a:solidFill>
                <a:latin typeface="Century Gothic" panose="020B0502020202020204" pitchFamily="34" charset="0"/>
              </a:rPr>
              <a:t>Configure Inventory File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sz="1400" dirty="0">
                <a:solidFill>
                  <a:srgbClr val="121A6C"/>
                </a:solidFill>
                <a:latin typeface="Century Gothic" panose="020B0502020202020204" pitchFamily="34" charset="0"/>
              </a:rPr>
              <a:t>Configure .</a:t>
            </a:r>
            <a:r>
              <a:rPr lang="en-US" sz="1400" dirty="0" err="1">
                <a:solidFill>
                  <a:srgbClr val="121A6C"/>
                </a:solidFill>
                <a:latin typeface="Century Gothic" panose="020B0502020202020204" pitchFamily="34" charset="0"/>
              </a:rPr>
              <a:t>cfg</a:t>
            </a:r>
            <a:r>
              <a:rPr lang="en-US" sz="1400" dirty="0">
                <a:solidFill>
                  <a:srgbClr val="121A6C"/>
                </a:solidFill>
                <a:latin typeface="Century Gothic" panose="020B0502020202020204" pitchFamily="34" charset="0"/>
              </a:rPr>
              <a:t> File</a:t>
            </a:r>
          </a:p>
          <a:p>
            <a:pPr algn="ctr"/>
            <a:endParaRPr lang="en-US" sz="1400" dirty="0">
              <a:solidFill>
                <a:srgbClr val="121A6C"/>
              </a:solidFill>
              <a:latin typeface="Century Gothic" panose="020B0502020202020204" pitchFamily="34" charset="0"/>
            </a:endParaRPr>
          </a:p>
        </p:txBody>
      </p:sp>
      <p:sp>
        <p:nvSpPr>
          <p:cNvPr id="48" name="Rectangle: Rounded Corners 52">
            <a:extLst>
              <a:ext uri="{FF2B5EF4-FFF2-40B4-BE49-F238E27FC236}">
                <a16:creationId xmlns:a16="http://schemas.microsoft.com/office/drawing/2014/main" id="{0F57AD4D-76C9-2249-A3A9-AF3DECC331B5}"/>
              </a:ext>
            </a:extLst>
          </p:cNvPr>
          <p:cNvSpPr/>
          <p:nvPr/>
        </p:nvSpPr>
        <p:spPr>
          <a:xfrm>
            <a:off x="4570373" y="1009041"/>
            <a:ext cx="2889197" cy="2350827"/>
          </a:xfrm>
          <a:prstGeom prst="round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121A6C"/>
                </a:solidFill>
                <a:latin typeface="Century Gothic" panose="020B0502020202020204" pitchFamily="34" charset="0"/>
              </a:rPr>
              <a:t>GitLab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sz="1400" dirty="0">
                <a:solidFill>
                  <a:srgbClr val="121A6C"/>
                </a:solidFill>
                <a:latin typeface="Century Gothic" panose="020B0502020202020204" pitchFamily="34" charset="0"/>
              </a:rPr>
              <a:t>Develop Team Page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sz="1400" dirty="0">
                <a:solidFill>
                  <a:srgbClr val="121A6C"/>
                </a:solidFill>
                <a:latin typeface="Century Gothic" panose="020B0502020202020204" pitchFamily="34" charset="0"/>
              </a:rPr>
              <a:t>Define Authentication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sz="1400" dirty="0">
                <a:solidFill>
                  <a:srgbClr val="121A6C"/>
                </a:solidFill>
                <a:latin typeface="Century Gothic" panose="020B0502020202020204" pitchFamily="34" charset="0"/>
              </a:rPr>
              <a:t>Configure “.</a:t>
            </a:r>
            <a:r>
              <a:rPr lang="en-US" sz="1400" dirty="0" err="1">
                <a:solidFill>
                  <a:srgbClr val="121A6C"/>
                </a:solidFill>
                <a:latin typeface="Century Gothic" panose="020B0502020202020204" pitchFamily="34" charset="0"/>
              </a:rPr>
              <a:t>cfg</a:t>
            </a:r>
            <a:r>
              <a:rPr lang="en-US" sz="1400" dirty="0">
                <a:solidFill>
                  <a:srgbClr val="121A6C"/>
                </a:solidFill>
                <a:latin typeface="Century Gothic" panose="020B0502020202020204" pitchFamily="34" charset="0"/>
              </a:rPr>
              <a:t>” File</a:t>
            </a:r>
          </a:p>
          <a:p>
            <a:pPr algn="ctr"/>
            <a:endParaRPr lang="en-US" sz="1400" dirty="0">
              <a:solidFill>
                <a:srgbClr val="121A6C"/>
              </a:solidFill>
              <a:latin typeface="Century Gothic" panose="020B0502020202020204" pitchFamily="34" charset="0"/>
            </a:endParaRPr>
          </a:p>
        </p:txBody>
      </p:sp>
      <p:sp>
        <p:nvSpPr>
          <p:cNvPr id="57" name="Rectangle: Rounded Corners 52">
            <a:extLst>
              <a:ext uri="{FF2B5EF4-FFF2-40B4-BE49-F238E27FC236}">
                <a16:creationId xmlns:a16="http://schemas.microsoft.com/office/drawing/2014/main" id="{40A38C1C-843A-CA4F-BE37-D1F0BACA6EC0}"/>
              </a:ext>
            </a:extLst>
          </p:cNvPr>
          <p:cNvSpPr/>
          <p:nvPr/>
        </p:nvSpPr>
        <p:spPr>
          <a:xfrm>
            <a:off x="8195611" y="1007312"/>
            <a:ext cx="2889197" cy="2350827"/>
          </a:xfrm>
          <a:prstGeom prst="round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121A6C"/>
                </a:solidFill>
                <a:latin typeface="Century Gothic" panose="020B0502020202020204" pitchFamily="34" charset="0"/>
              </a:rPr>
              <a:t>VSCode</a:t>
            </a:r>
            <a:endParaRPr lang="en-US" b="1" dirty="0">
              <a:solidFill>
                <a:srgbClr val="121A6C"/>
              </a:solidFill>
              <a:latin typeface="Century Gothic" panose="020B0502020202020204" pitchFamily="34" charset="0"/>
            </a:endParaRPr>
          </a:p>
          <a:p>
            <a:pPr marL="342900" indent="-342900" algn="ctr">
              <a:buFont typeface="+mj-lt"/>
              <a:buAutoNum type="arabicPeriod"/>
            </a:pPr>
            <a:r>
              <a:rPr lang="en-US" sz="1400" dirty="0">
                <a:solidFill>
                  <a:srgbClr val="121A6C"/>
                </a:solidFill>
                <a:latin typeface="Century Gothic" panose="020B0502020202020204" pitchFamily="34" charset="0"/>
              </a:rPr>
              <a:t>Define Deploy Version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sz="1400" dirty="0">
                <a:solidFill>
                  <a:srgbClr val="121A6C"/>
                </a:solidFill>
                <a:latin typeface="Century Gothic" panose="020B0502020202020204" pitchFamily="34" charset="0"/>
              </a:rPr>
              <a:t>YAML/JSON standards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sz="1400" dirty="0">
                <a:solidFill>
                  <a:srgbClr val="121A6C"/>
                </a:solidFill>
                <a:latin typeface="Century Gothic" panose="020B0502020202020204" pitchFamily="34" charset="0"/>
              </a:rPr>
              <a:t>Bash integration</a:t>
            </a:r>
          </a:p>
          <a:p>
            <a:pPr algn="ctr"/>
            <a:endParaRPr lang="en-US" sz="1400" dirty="0">
              <a:solidFill>
                <a:srgbClr val="121A6C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261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D50BE-D89A-43CE-9C12-1E2E7EA8E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732" y="323859"/>
            <a:ext cx="9486536" cy="627538"/>
          </a:xfrm>
        </p:spPr>
        <p:txBody>
          <a:bodyPr/>
          <a:lstStyle/>
          <a:p>
            <a:pPr algn="ctr"/>
            <a:r>
              <a:rPr lang="en-US" dirty="0"/>
              <a:t>Weeks 11 - 13 – Testing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92FD85-8A22-41C0-858D-850F3A51A5D0}"/>
              </a:ext>
            </a:extLst>
          </p:cNvPr>
          <p:cNvSpPr/>
          <p:nvPr/>
        </p:nvSpPr>
        <p:spPr>
          <a:xfrm>
            <a:off x="444170" y="5548947"/>
            <a:ext cx="11303659" cy="715313"/>
          </a:xfrm>
          <a:prstGeom prst="rect">
            <a:avLst/>
          </a:prstGeom>
          <a:solidFill>
            <a:srgbClr val="C0C0C0"/>
          </a:solidFill>
          <a:ln>
            <a:solidFill>
              <a:srgbClr val="C0C0C0"/>
            </a:solidFill>
          </a:ln>
          <a:scene3d>
            <a:camera prst="perspectiveRelaxed" fov="6000000">
              <a:rot lat="20373599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10D3F27-5CBA-44CC-B3F8-087C98051667}"/>
              </a:ext>
            </a:extLst>
          </p:cNvPr>
          <p:cNvCxnSpPr>
            <a:cxnSpLocks/>
          </p:cNvCxnSpPr>
          <p:nvPr/>
        </p:nvCxnSpPr>
        <p:spPr>
          <a:xfrm>
            <a:off x="444170" y="5873784"/>
            <a:ext cx="11303659" cy="32819"/>
          </a:xfrm>
          <a:prstGeom prst="line">
            <a:avLst/>
          </a:prstGeom>
          <a:ln w="38100">
            <a:solidFill>
              <a:schemeClr val="bg1"/>
            </a:solidFill>
            <a:prstDash val="lgDash"/>
          </a:ln>
          <a:scene3d>
            <a:camera prst="orthographicFront">
              <a:rot lat="1800000" lon="0" rev="0"/>
            </a:camera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6">
            <a:extLst>
              <a:ext uri="{FF2B5EF4-FFF2-40B4-BE49-F238E27FC236}">
                <a16:creationId xmlns:a16="http://schemas.microsoft.com/office/drawing/2014/main" id="{85E5F832-4489-4F4D-9B82-468F8DBABB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45"/>
          <a:stretch/>
        </p:blipFill>
        <p:spPr bwMode="auto">
          <a:xfrm>
            <a:off x="6150463" y="4950312"/>
            <a:ext cx="1741603" cy="654630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DA1FCF7F-0D61-4DE2-8AA2-B7E9E6D51860}"/>
              </a:ext>
            </a:extLst>
          </p:cNvPr>
          <p:cNvSpPr/>
          <p:nvPr/>
        </p:nvSpPr>
        <p:spPr>
          <a:xfrm>
            <a:off x="1099608" y="4114070"/>
            <a:ext cx="822960" cy="82296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5F4C46B-84EB-45CB-9EAF-D0F6172A04B4}"/>
              </a:ext>
            </a:extLst>
          </p:cNvPr>
          <p:cNvSpPr/>
          <p:nvPr/>
        </p:nvSpPr>
        <p:spPr>
          <a:xfrm>
            <a:off x="2938438" y="4103012"/>
            <a:ext cx="822960" cy="82296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91B511D-3EB3-4837-AB40-2013470A1E05}"/>
              </a:ext>
            </a:extLst>
          </p:cNvPr>
          <p:cNvSpPr/>
          <p:nvPr/>
        </p:nvSpPr>
        <p:spPr>
          <a:xfrm>
            <a:off x="4759257" y="4114070"/>
            <a:ext cx="822960" cy="822960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3596001-5462-49E7-9B2E-73B7B9F3C573}"/>
              </a:ext>
            </a:extLst>
          </p:cNvPr>
          <p:cNvSpPr/>
          <p:nvPr/>
        </p:nvSpPr>
        <p:spPr>
          <a:xfrm>
            <a:off x="6609784" y="4114070"/>
            <a:ext cx="822960" cy="822960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074BC71-8131-4F5B-BAA4-C252DBF1BC99}"/>
              </a:ext>
            </a:extLst>
          </p:cNvPr>
          <p:cNvSpPr/>
          <p:nvPr/>
        </p:nvSpPr>
        <p:spPr>
          <a:xfrm>
            <a:off x="8400895" y="4119753"/>
            <a:ext cx="822960" cy="82296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8493CBF-9BCE-4551-BE9E-A1D62092B99A}"/>
              </a:ext>
            </a:extLst>
          </p:cNvPr>
          <p:cNvSpPr/>
          <p:nvPr/>
        </p:nvSpPr>
        <p:spPr>
          <a:xfrm>
            <a:off x="10261848" y="4119753"/>
            <a:ext cx="822960" cy="822960"/>
          </a:xfrm>
          <a:prstGeom prst="ellipse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9F09525-7F94-4E2D-BA01-EC8631D339FF}"/>
              </a:ext>
            </a:extLst>
          </p:cNvPr>
          <p:cNvSpPr/>
          <p:nvPr/>
        </p:nvSpPr>
        <p:spPr>
          <a:xfrm>
            <a:off x="3459927" y="979617"/>
            <a:ext cx="5272144" cy="2350827"/>
          </a:xfrm>
          <a:prstGeom prst="round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121A6C"/>
                </a:solidFill>
                <a:latin typeface="Century Gothic" panose="020B0502020202020204" pitchFamily="34" charset="0"/>
              </a:rPr>
              <a:t>Testing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dirty="0">
                <a:solidFill>
                  <a:srgbClr val="121A6C"/>
                </a:solidFill>
                <a:latin typeface="Century Gothic" panose="020B0502020202020204" pitchFamily="34" charset="0"/>
              </a:rPr>
              <a:t>Develop Testing Sandbox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dirty="0">
                <a:solidFill>
                  <a:srgbClr val="121A6C"/>
                </a:solidFill>
                <a:latin typeface="Century Gothic" panose="020B0502020202020204" pitchFamily="34" charset="0"/>
              </a:rPr>
              <a:t>Add Technologies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dirty="0">
                <a:solidFill>
                  <a:srgbClr val="121A6C"/>
                </a:solidFill>
                <a:latin typeface="Century Gothic" panose="020B0502020202020204" pitchFamily="34" charset="0"/>
              </a:rPr>
              <a:t>Develop Scripts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dirty="0">
                <a:solidFill>
                  <a:srgbClr val="121A6C"/>
                </a:solidFill>
                <a:latin typeface="Century Gothic" panose="020B0502020202020204" pitchFamily="34" charset="0"/>
              </a:rPr>
              <a:t>Super-User testing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3177D1-5A4D-4125-B50B-B76CC501E715}"/>
              </a:ext>
            </a:extLst>
          </p:cNvPr>
          <p:cNvSpPr txBox="1"/>
          <p:nvPr/>
        </p:nvSpPr>
        <p:spPr>
          <a:xfrm>
            <a:off x="698624" y="3499133"/>
            <a:ext cx="174160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entury Gothic" panose="020B0502020202020204" pitchFamily="34" charset="0"/>
              </a:rPr>
              <a:t>Kickoff</a:t>
            </a:r>
          </a:p>
          <a:p>
            <a:pPr algn="ctr"/>
            <a:r>
              <a:rPr lang="en-US" sz="1000" b="1" dirty="0">
                <a:latin typeface="Century Gothic" panose="020B0502020202020204" pitchFamily="34" charset="0"/>
              </a:rPr>
              <a:t>Week 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BF1B9EC-AA86-49F5-8587-4DCAFC1CD6E9}"/>
              </a:ext>
            </a:extLst>
          </p:cNvPr>
          <p:cNvSpPr txBox="1"/>
          <p:nvPr/>
        </p:nvSpPr>
        <p:spPr>
          <a:xfrm>
            <a:off x="2481464" y="3364348"/>
            <a:ext cx="17416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Discover &amp; Design</a:t>
            </a:r>
          </a:p>
          <a:p>
            <a:pPr algn="ctr"/>
            <a:r>
              <a:rPr lang="en-US" sz="10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Weeks 2 - 8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96EE45B-2D33-40F7-8CD6-EB9E4BC4287D}"/>
              </a:ext>
            </a:extLst>
          </p:cNvPr>
          <p:cNvSpPr txBox="1"/>
          <p:nvPr/>
        </p:nvSpPr>
        <p:spPr>
          <a:xfrm>
            <a:off x="4264304" y="3499133"/>
            <a:ext cx="18316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/>
                </a:solidFill>
                <a:latin typeface="Century Gothic" panose="020B0502020202020204" pitchFamily="34" charset="0"/>
              </a:rPr>
              <a:t>Framework Build</a:t>
            </a:r>
          </a:p>
          <a:p>
            <a:pPr algn="ctr"/>
            <a:r>
              <a:rPr lang="en-US" sz="1000" b="1" dirty="0">
                <a:solidFill>
                  <a:schemeClr val="accent5"/>
                </a:solidFill>
                <a:latin typeface="Century Gothic" panose="020B0502020202020204" pitchFamily="34" charset="0"/>
              </a:rPr>
              <a:t>Weeks 9 &amp; 10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BC2D331-7333-4F42-8C6C-0F0FE40B23F9}"/>
              </a:ext>
            </a:extLst>
          </p:cNvPr>
          <p:cNvSpPr txBox="1"/>
          <p:nvPr/>
        </p:nvSpPr>
        <p:spPr>
          <a:xfrm>
            <a:off x="6204925" y="3493666"/>
            <a:ext cx="174160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4"/>
                </a:solidFill>
                <a:latin typeface="Century Gothic" panose="020B0502020202020204" pitchFamily="34" charset="0"/>
              </a:rPr>
              <a:t>Testing</a:t>
            </a:r>
          </a:p>
          <a:p>
            <a:pPr algn="ctr"/>
            <a:r>
              <a:rPr lang="en-US" sz="1000" b="1" dirty="0">
                <a:solidFill>
                  <a:schemeClr val="accent4"/>
                </a:solidFill>
                <a:latin typeface="Century Gothic" panose="020B0502020202020204" pitchFamily="34" charset="0"/>
              </a:rPr>
              <a:t>Weeks 11 - 13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A3D896B-0255-456D-8E0A-89C740FC5DB2}"/>
              </a:ext>
            </a:extLst>
          </p:cNvPr>
          <p:cNvSpPr txBox="1"/>
          <p:nvPr/>
        </p:nvSpPr>
        <p:spPr>
          <a:xfrm>
            <a:off x="8001250" y="3421132"/>
            <a:ext cx="17416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/>
                </a:solidFill>
                <a:latin typeface="Century Gothic" panose="020B0502020202020204" pitchFamily="34" charset="0"/>
              </a:rPr>
              <a:t>Deployment / End User Rollout</a:t>
            </a:r>
          </a:p>
          <a:p>
            <a:pPr algn="ctr"/>
            <a:r>
              <a:rPr lang="en-US" sz="1000" b="1" dirty="0">
                <a:solidFill>
                  <a:schemeClr val="accent6"/>
                </a:solidFill>
                <a:latin typeface="Century Gothic" panose="020B0502020202020204" pitchFamily="34" charset="0"/>
              </a:rPr>
              <a:t>Week 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941C7B7-BE79-4271-A477-A93C187FEFB7}"/>
              </a:ext>
            </a:extLst>
          </p:cNvPr>
          <p:cNvSpPr txBox="1"/>
          <p:nvPr/>
        </p:nvSpPr>
        <p:spPr>
          <a:xfrm>
            <a:off x="9797575" y="3521264"/>
            <a:ext cx="174160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3"/>
                </a:solidFill>
                <a:latin typeface="Century Gothic" panose="020B0502020202020204" pitchFamily="34" charset="0"/>
              </a:rPr>
              <a:t>Training</a:t>
            </a:r>
          </a:p>
          <a:p>
            <a:pPr algn="ctr"/>
            <a:r>
              <a:rPr lang="en-US" sz="1000" b="1" dirty="0">
                <a:solidFill>
                  <a:schemeClr val="accent3"/>
                </a:solidFill>
                <a:latin typeface="Century Gothic" panose="020B0502020202020204" pitchFamily="34" charset="0"/>
              </a:rPr>
              <a:t>Week 6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0DAF753F-0C7E-465C-B13E-F27D5210A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8984" y="4273299"/>
            <a:ext cx="548688" cy="548688"/>
          </a:xfrm>
          <a:prstGeom prst="rect">
            <a:avLst/>
          </a:prstGeom>
        </p:spPr>
      </p:pic>
      <p:pic>
        <p:nvPicPr>
          <p:cNvPr id="45" name="Picture 6">
            <a:extLst>
              <a:ext uri="{FF2B5EF4-FFF2-40B4-BE49-F238E27FC236}">
                <a16:creationId xmlns:a16="http://schemas.microsoft.com/office/drawing/2014/main" id="{69476F5C-3D1C-468C-B45E-A0498F911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0350" y="4227603"/>
            <a:ext cx="481382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C2B6D959-42BE-4709-AC11-6C26C32581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3037" y="4327870"/>
            <a:ext cx="603556" cy="36579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21C2033F-5C40-4377-800E-83E0CD7186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8826" y="4263331"/>
            <a:ext cx="475529" cy="548688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6A35E403-73AB-46EA-9246-BA14B61609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89003" y="4217607"/>
            <a:ext cx="664522" cy="64013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01E9653C-632B-4C36-AFFA-A3C98727CC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71831" y="4277899"/>
            <a:ext cx="496525" cy="489629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46AB63C-72B9-4DF8-8594-E64CB9BFFF13}"/>
              </a:ext>
            </a:extLst>
          </p:cNvPr>
          <p:cNvCxnSpPr>
            <a:cxnSpLocks/>
          </p:cNvCxnSpPr>
          <p:nvPr/>
        </p:nvCxnSpPr>
        <p:spPr>
          <a:xfrm>
            <a:off x="3349918" y="4925972"/>
            <a:ext cx="95" cy="64731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E303682-7171-462F-BFC2-8AE30FE41F16}"/>
              </a:ext>
            </a:extLst>
          </p:cNvPr>
          <p:cNvCxnSpPr>
            <a:cxnSpLocks/>
          </p:cNvCxnSpPr>
          <p:nvPr/>
        </p:nvCxnSpPr>
        <p:spPr>
          <a:xfrm>
            <a:off x="5190606" y="4934344"/>
            <a:ext cx="95" cy="647316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8B469BC-C4C2-4B6A-8F2E-B48079F1C65A}"/>
              </a:ext>
            </a:extLst>
          </p:cNvPr>
          <p:cNvCxnSpPr>
            <a:cxnSpLocks/>
          </p:cNvCxnSpPr>
          <p:nvPr/>
        </p:nvCxnSpPr>
        <p:spPr>
          <a:xfrm>
            <a:off x="8810946" y="4923598"/>
            <a:ext cx="95" cy="647316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BFE8C24-E6CC-43C4-9591-A97889154A13}"/>
              </a:ext>
            </a:extLst>
          </p:cNvPr>
          <p:cNvCxnSpPr>
            <a:cxnSpLocks/>
          </p:cNvCxnSpPr>
          <p:nvPr/>
        </p:nvCxnSpPr>
        <p:spPr>
          <a:xfrm>
            <a:off x="10668423" y="4928033"/>
            <a:ext cx="95" cy="647316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A9B8387-B9F0-428F-B5C3-5FA2E56C2B7A}"/>
              </a:ext>
            </a:extLst>
          </p:cNvPr>
          <p:cNvCxnSpPr>
            <a:cxnSpLocks/>
          </p:cNvCxnSpPr>
          <p:nvPr/>
        </p:nvCxnSpPr>
        <p:spPr>
          <a:xfrm>
            <a:off x="1505513" y="4925972"/>
            <a:ext cx="95" cy="64731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632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6">
      <a:dk1>
        <a:srgbClr val="121A6C"/>
      </a:dk1>
      <a:lt1>
        <a:srgbClr val="FEFFFF"/>
      </a:lt1>
      <a:dk2>
        <a:srgbClr val="F8445F"/>
      </a:dk2>
      <a:lt2>
        <a:srgbClr val="FEFFFF"/>
      </a:lt2>
      <a:accent1>
        <a:srgbClr val="121A6C"/>
      </a:accent1>
      <a:accent2>
        <a:srgbClr val="59D0FF"/>
      </a:accent2>
      <a:accent3>
        <a:srgbClr val="45E9A7"/>
      </a:accent3>
      <a:accent4>
        <a:srgbClr val="465961"/>
      </a:accent4>
      <a:accent5>
        <a:srgbClr val="8300CD"/>
      </a:accent5>
      <a:accent6>
        <a:srgbClr val="E940CD"/>
      </a:accent6>
      <a:hlink>
        <a:srgbClr val="121A6C"/>
      </a:hlink>
      <a:folHlink>
        <a:srgbClr val="36464F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9887</TotalTime>
  <Words>446</Words>
  <Application>Microsoft Macintosh PowerPoint</Application>
  <PresentationFormat>Widescreen</PresentationFormat>
  <Paragraphs>171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.AppleSystemUIFont</vt:lpstr>
      <vt:lpstr>Arial</vt:lpstr>
      <vt:lpstr>ArialMT</vt:lpstr>
      <vt:lpstr>Calibri</vt:lpstr>
      <vt:lpstr>Century Gothic</vt:lpstr>
      <vt:lpstr>Century Gothic Regular</vt:lpstr>
      <vt:lpstr>Courier New</vt:lpstr>
      <vt:lpstr>Wingdings</vt:lpstr>
      <vt:lpstr>Office Theme</vt:lpstr>
      <vt:lpstr>Network Automation Integration</vt:lpstr>
      <vt:lpstr>Network Automation Projects</vt:lpstr>
      <vt:lpstr>PowerPoint Presentation</vt:lpstr>
      <vt:lpstr>PowerPoint Presentation</vt:lpstr>
      <vt:lpstr>Deployment Roadmap to Success</vt:lpstr>
      <vt:lpstr>Week 1 – Kickoff Meeting</vt:lpstr>
      <vt:lpstr>Weeks 2 - 8 – Discover &amp; Design</vt:lpstr>
      <vt:lpstr>Weeks 9 &amp; 10 – Framework Build</vt:lpstr>
      <vt:lpstr>Weeks 11 - 13 – Testing</vt:lpstr>
      <vt:lpstr>Week 14 – Deployment / End User Rollout</vt:lpstr>
      <vt:lpstr>Week 15 – Training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Lanier, Caroline</dc:creator>
  <cp:lastModifiedBy>Carter, Larry</cp:lastModifiedBy>
  <cp:revision>139</cp:revision>
  <cp:lastPrinted>2020-02-18T16:52:48Z</cp:lastPrinted>
  <dcterms:created xsi:type="dcterms:W3CDTF">2018-06-07T14:57:19Z</dcterms:created>
  <dcterms:modified xsi:type="dcterms:W3CDTF">2020-04-23T11:45:16Z</dcterms:modified>
</cp:coreProperties>
</file>