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73BE-2BF2-D44D-851F-E577A709F614}" type="datetimeFigureOut">
              <a:rPr lang="en-US" smtClean="0"/>
              <a:t>2015-11-01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A460-1CCE-364D-9386-E894DCC0D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5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73BE-2BF2-D44D-851F-E577A709F614}" type="datetimeFigureOut">
              <a:rPr lang="en-US" smtClean="0"/>
              <a:t>2015-11-01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A460-1CCE-364D-9386-E894DCC0D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8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73BE-2BF2-D44D-851F-E577A709F614}" type="datetimeFigureOut">
              <a:rPr lang="en-US" smtClean="0"/>
              <a:t>2015-11-01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A460-1CCE-364D-9386-E894DCC0D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8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73BE-2BF2-D44D-851F-E577A709F614}" type="datetimeFigureOut">
              <a:rPr lang="en-US" smtClean="0"/>
              <a:t>2015-11-01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A460-1CCE-364D-9386-E894DCC0D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9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73BE-2BF2-D44D-851F-E577A709F614}" type="datetimeFigureOut">
              <a:rPr lang="en-US" smtClean="0"/>
              <a:t>2015-11-01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A460-1CCE-364D-9386-E894DCC0D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73BE-2BF2-D44D-851F-E577A709F614}" type="datetimeFigureOut">
              <a:rPr lang="en-US" smtClean="0"/>
              <a:t>2015-11-01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A460-1CCE-364D-9386-E894DCC0D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73BE-2BF2-D44D-851F-E577A709F614}" type="datetimeFigureOut">
              <a:rPr lang="en-US" smtClean="0"/>
              <a:t>2015-11-01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A460-1CCE-364D-9386-E894DCC0D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5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73BE-2BF2-D44D-851F-E577A709F614}" type="datetimeFigureOut">
              <a:rPr lang="en-US" smtClean="0"/>
              <a:t>2015-11-01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A460-1CCE-364D-9386-E894DCC0D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1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73BE-2BF2-D44D-851F-E577A709F614}" type="datetimeFigureOut">
              <a:rPr lang="en-US" smtClean="0"/>
              <a:t>2015-11-01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A460-1CCE-364D-9386-E894DCC0D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1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73BE-2BF2-D44D-851F-E577A709F614}" type="datetimeFigureOut">
              <a:rPr lang="en-US" smtClean="0"/>
              <a:t>2015-11-01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A460-1CCE-364D-9386-E894DCC0D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2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73BE-2BF2-D44D-851F-E577A709F614}" type="datetimeFigureOut">
              <a:rPr lang="en-US" smtClean="0"/>
              <a:t>2015-11-01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3A460-1CCE-364D-9386-E894DCC0D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2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B73BE-2BF2-D44D-851F-E577A709F614}" type="datetimeFigureOut">
              <a:rPr lang="en-US" smtClean="0"/>
              <a:t>2015-11-01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3A460-1CCE-364D-9386-E894DCC0D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3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79918" y="1377432"/>
            <a:ext cx="914400" cy="350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Enrico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792925" y="2459783"/>
            <a:ext cx="914400" cy="350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164525" y="2464489"/>
            <a:ext cx="1252254" cy="350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Alessandro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33452" y="1394281"/>
            <a:ext cx="914400" cy="350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Diego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33452" y="3532798"/>
            <a:ext cx="914400" cy="350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Sergio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32387" y="5129908"/>
            <a:ext cx="1035476" cy="350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Maurizio</a:t>
            </a:r>
            <a:endParaRPr lang="en-US" dirty="0"/>
          </a:p>
        </p:txBody>
      </p:sp>
      <p:cxnSp>
        <p:nvCxnSpPr>
          <p:cNvPr id="9" name="Straight Arrow Connector 8"/>
          <p:cNvCxnSpPr>
            <a:stCxn id="2" idx="2"/>
            <a:endCxn id="3" idx="0"/>
          </p:cNvCxnSpPr>
          <p:nvPr/>
        </p:nvCxnSpPr>
        <p:spPr>
          <a:xfrm>
            <a:off x="3237118" y="1728093"/>
            <a:ext cx="13007" cy="731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2"/>
            <a:endCxn id="7" idx="0"/>
          </p:cNvCxnSpPr>
          <p:nvPr/>
        </p:nvCxnSpPr>
        <p:spPr>
          <a:xfrm>
            <a:off x="3250125" y="2810444"/>
            <a:ext cx="0" cy="23194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4" idx="0"/>
          </p:cNvCxnSpPr>
          <p:nvPr/>
        </p:nvCxnSpPr>
        <p:spPr>
          <a:xfrm>
            <a:off x="4790652" y="1744942"/>
            <a:ext cx="0" cy="71954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6" idx="0"/>
          </p:cNvCxnSpPr>
          <p:nvPr/>
        </p:nvCxnSpPr>
        <p:spPr>
          <a:xfrm>
            <a:off x="4790652" y="2815150"/>
            <a:ext cx="0" cy="7176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921143" y="4331437"/>
            <a:ext cx="5301714" cy="466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16089" y="3962105"/>
            <a:ext cx="15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Northern Italy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16089" y="437804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Southern Italy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76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stCxn id="7" idx="3"/>
            <a:endCxn id="3" idx="1"/>
          </p:cNvCxnSpPr>
          <p:nvPr/>
        </p:nvCxnSpPr>
        <p:spPr>
          <a:xfrm>
            <a:off x="4903384" y="795026"/>
            <a:ext cx="1963531" cy="15083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3" idx="1"/>
          </p:cNvCxnSpPr>
          <p:nvPr/>
        </p:nvCxnSpPr>
        <p:spPr>
          <a:xfrm flipV="1">
            <a:off x="4903384" y="2303386"/>
            <a:ext cx="1963531" cy="15013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0"/>
            <a:endCxn id="7" idx="2"/>
          </p:cNvCxnSpPr>
          <p:nvPr/>
        </p:nvCxnSpPr>
        <p:spPr>
          <a:xfrm flipV="1">
            <a:off x="4441203" y="970356"/>
            <a:ext cx="4981" cy="11502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" idx="2"/>
            <a:endCxn id="8" idx="0"/>
          </p:cNvCxnSpPr>
          <p:nvPr/>
        </p:nvCxnSpPr>
        <p:spPr>
          <a:xfrm>
            <a:off x="4441203" y="2471238"/>
            <a:ext cx="4981" cy="1158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1253437" y="416241"/>
            <a:ext cx="3649947" cy="554115"/>
            <a:chOff x="1253437" y="416241"/>
            <a:chExt cx="3649947" cy="554115"/>
          </a:xfrm>
        </p:grpSpPr>
        <p:cxnSp>
          <p:nvCxnSpPr>
            <p:cNvPr id="74" name="Straight Arrow Connector 73"/>
            <p:cNvCxnSpPr>
              <a:stCxn id="7" idx="1"/>
              <a:endCxn id="44" idx="3"/>
            </p:cNvCxnSpPr>
            <p:nvPr/>
          </p:nvCxnSpPr>
          <p:spPr>
            <a:xfrm flipH="1">
              <a:off x="2078567" y="795026"/>
              <a:ext cx="19104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988984" y="619695"/>
              <a:ext cx="914400" cy="35066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bob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53437" y="619695"/>
              <a:ext cx="825130" cy="350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Bob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521063" y="416241"/>
              <a:ext cx="1203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foaf_name</a:t>
              </a:r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175290" y="3434936"/>
            <a:ext cx="3728094" cy="550038"/>
            <a:chOff x="1175290" y="3225218"/>
            <a:chExt cx="3728094" cy="550038"/>
          </a:xfrm>
        </p:grpSpPr>
        <p:cxnSp>
          <p:nvCxnSpPr>
            <p:cNvPr id="75" name="Straight Arrow Connector 74"/>
            <p:cNvCxnSpPr>
              <a:stCxn id="8" idx="1"/>
              <a:endCxn id="45" idx="3"/>
            </p:cNvCxnSpPr>
            <p:nvPr/>
          </p:nvCxnSpPr>
          <p:spPr>
            <a:xfrm flipH="1">
              <a:off x="2187179" y="3595050"/>
              <a:ext cx="1801805" cy="48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3988984" y="3419719"/>
              <a:ext cx="914400" cy="35066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charlie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75290" y="3424595"/>
              <a:ext cx="1011889" cy="350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Charlie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521063" y="3225218"/>
              <a:ext cx="1203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foaf_name</a:t>
              </a:r>
              <a:endParaRPr lang="en-US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3167378" y="1325657"/>
            <a:ext cx="127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foaf_knows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165155" y="2744509"/>
            <a:ext cx="127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foaf_knows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790697" y="1094531"/>
            <a:ext cx="989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rdf_type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1245203" y="1926576"/>
            <a:ext cx="7105547" cy="552140"/>
            <a:chOff x="1245203" y="1825706"/>
            <a:chExt cx="7105547" cy="552140"/>
          </a:xfrm>
        </p:grpSpPr>
        <p:cxnSp>
          <p:nvCxnSpPr>
            <p:cNvPr id="4" name="Straight Arrow Connector 3"/>
            <p:cNvCxnSpPr>
              <a:stCxn id="2" idx="3"/>
              <a:endCxn id="3" idx="1"/>
            </p:cNvCxnSpPr>
            <p:nvPr/>
          </p:nvCxnSpPr>
          <p:spPr>
            <a:xfrm>
              <a:off x="4898403" y="2195038"/>
              <a:ext cx="1968512" cy="74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" idx="1"/>
              <a:endCxn id="10" idx="3"/>
            </p:cNvCxnSpPr>
            <p:nvPr/>
          </p:nvCxnSpPr>
          <p:spPr>
            <a:xfrm flipH="1">
              <a:off x="2070333" y="2195038"/>
              <a:ext cx="1913670" cy="24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ounded Rectangle 1"/>
            <p:cNvSpPr/>
            <p:nvPr/>
          </p:nvSpPr>
          <p:spPr>
            <a:xfrm>
              <a:off x="3984003" y="2019707"/>
              <a:ext cx="914400" cy="35066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alice</a:t>
              </a:r>
              <a:endParaRPr lang="en-US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6866915" y="2027185"/>
              <a:ext cx="1483835" cy="35066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foaf_Person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45203" y="2022145"/>
              <a:ext cx="825130" cy="350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Alice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21063" y="1825706"/>
              <a:ext cx="1203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foaf_name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190948" y="1825706"/>
              <a:ext cx="989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rdf_type</a:t>
              </a: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5838229" y="2975252"/>
            <a:ext cx="989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rdf_type</a:t>
            </a:r>
          </a:p>
        </p:txBody>
      </p:sp>
    </p:spTree>
    <p:extLst>
      <p:ext uri="{BB962C8B-B14F-4D97-AF65-F5344CB8AC3E}">
        <p14:creationId xmlns:p14="http://schemas.microsoft.com/office/powerpoint/2010/main" val="394597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25</Words>
  <Application>Microsoft Macintosh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Ryman</dc:creator>
  <cp:lastModifiedBy>Arthur Ryman</cp:lastModifiedBy>
  <cp:revision>5</cp:revision>
  <dcterms:created xsi:type="dcterms:W3CDTF">2015-11-01T16:56:07Z</dcterms:created>
  <dcterms:modified xsi:type="dcterms:W3CDTF">2015-11-01T20:09:54Z</dcterms:modified>
</cp:coreProperties>
</file>