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20.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33.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131.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25.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124.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00.xml"/>
  <Override ContentType="application/vnd.openxmlformats-officedocument.presentationml.slideLayout+xml" PartName="/ppt/slideLayouts/slideLayout13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82" r:id="rId5"/>
    <p:sldMasterId id="21474837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5143500" cx="9144000"/>
  <p:notesSz cx="6858000" cy="9144000"/>
  <p:embeddedFontLst>
    <p:embeddedFont>
      <p:font typeface="Open Sans SemiBold"/>
      <p:regular r:id="rId20"/>
      <p:bold r:id="rId21"/>
      <p:italic r:id="rId22"/>
      <p:boldItalic r:id="rId23"/>
    </p:embeddedFont>
    <p:embeddedFont>
      <p:font typeface="Josefin Sans"/>
      <p:regular r:id="rId24"/>
      <p:bold r:id="rId25"/>
      <p:italic r:id="rId26"/>
      <p:boldItalic r:id="rId27"/>
    </p:embeddedFont>
    <p:embeddedFont>
      <p:font typeface="Fira Sans Condensed"/>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D779BE3-B831-4971-85CF-DD1E4D4BB68D}">
  <a:tblStyle styleId="{ED779BE3-B831-4971-85CF-DD1E4D4BB6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FiraSansCondensed-boldItalic.fntdata"/><Relationship Id="rId30" Type="http://schemas.openxmlformats.org/officeDocument/2006/relationships/font" Target="fonts/FiraSansCondensed-italic.fntdata"/><Relationship Id="rId33" Type="http://schemas.openxmlformats.org/officeDocument/2006/relationships/font" Target="fonts/OpenSans-bold.fntdata"/><Relationship Id="rId32" Type="http://schemas.openxmlformats.org/officeDocument/2006/relationships/font" Target="fonts/OpenSans-regular.fntdata"/><Relationship Id="rId35" Type="http://schemas.openxmlformats.org/officeDocument/2006/relationships/font" Target="fonts/OpenSans-boldItalic.fntdata"/><Relationship Id="rId34" Type="http://schemas.openxmlformats.org/officeDocument/2006/relationships/font" Target="fonts/OpenSans-italic.fntdata"/><Relationship Id="rId20" Type="http://schemas.openxmlformats.org/officeDocument/2006/relationships/font" Target="fonts/OpenSansSemiBold-regular.fntdata"/><Relationship Id="rId22" Type="http://schemas.openxmlformats.org/officeDocument/2006/relationships/font" Target="fonts/OpenSansSemiBold-italic.fntdata"/><Relationship Id="rId21" Type="http://schemas.openxmlformats.org/officeDocument/2006/relationships/font" Target="fonts/OpenSansSemiBold-bold.fntdata"/><Relationship Id="rId24" Type="http://schemas.openxmlformats.org/officeDocument/2006/relationships/font" Target="fonts/JosefinSans-regular.fntdata"/><Relationship Id="rId23" Type="http://schemas.openxmlformats.org/officeDocument/2006/relationships/font" Target="fonts/OpenSansSemiBold-boldItalic.fntdata"/><Relationship Id="rId26" Type="http://schemas.openxmlformats.org/officeDocument/2006/relationships/font" Target="fonts/JosefinSans-italic.fntdata"/><Relationship Id="rId25" Type="http://schemas.openxmlformats.org/officeDocument/2006/relationships/font" Target="fonts/JosefinSans-bold.fntdata"/><Relationship Id="rId28" Type="http://schemas.openxmlformats.org/officeDocument/2006/relationships/font" Target="fonts/FiraSansCondensed-regular.fntdata"/><Relationship Id="rId27" Type="http://schemas.openxmlformats.org/officeDocument/2006/relationships/font" Target="fonts/JosefinSans-boldItalic.fntdata"/><Relationship Id="rId29" Type="http://schemas.openxmlformats.org/officeDocument/2006/relationships/font" Target="fonts/FiraSansCondensed-bold.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5" name="Shape 2035"/>
        <p:cNvGrpSpPr/>
        <p:nvPr/>
      </p:nvGrpSpPr>
      <p:grpSpPr>
        <a:xfrm>
          <a:off x="0" y="0"/>
          <a:ext cx="0" cy="0"/>
          <a:chOff x="0" y="0"/>
          <a:chExt cx="0" cy="0"/>
        </a:xfrm>
      </p:grpSpPr>
      <p:sp>
        <p:nvSpPr>
          <p:cNvPr id="2036" name="Google Shape;203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037" name="Google Shape;203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0" name="Shape 2110"/>
        <p:cNvGrpSpPr/>
        <p:nvPr/>
      </p:nvGrpSpPr>
      <p:grpSpPr>
        <a:xfrm>
          <a:off x="0" y="0"/>
          <a:ext cx="0" cy="0"/>
          <a:chOff x="0" y="0"/>
          <a:chExt cx="0" cy="0"/>
        </a:xfrm>
      </p:grpSpPr>
      <p:sp>
        <p:nvSpPr>
          <p:cNvPr id="2111" name="Google Shape;2111;g26f60e941c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2" name="Google Shape;2112;g26f60e941c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6" name="Shape 2116"/>
        <p:cNvGrpSpPr/>
        <p:nvPr/>
      </p:nvGrpSpPr>
      <p:grpSpPr>
        <a:xfrm>
          <a:off x="0" y="0"/>
          <a:ext cx="0" cy="0"/>
          <a:chOff x="0" y="0"/>
          <a:chExt cx="0" cy="0"/>
        </a:xfrm>
      </p:grpSpPr>
      <p:sp>
        <p:nvSpPr>
          <p:cNvPr id="2117" name="Google Shape;2117;g26f60e941c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8" name="Google Shape;2118;g26f60e941c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2" name="Shape 2122"/>
        <p:cNvGrpSpPr/>
        <p:nvPr/>
      </p:nvGrpSpPr>
      <p:grpSpPr>
        <a:xfrm>
          <a:off x="0" y="0"/>
          <a:ext cx="0" cy="0"/>
          <a:chOff x="0" y="0"/>
          <a:chExt cx="0" cy="0"/>
        </a:xfrm>
      </p:grpSpPr>
      <p:sp>
        <p:nvSpPr>
          <p:cNvPr id="2123" name="Google Shape;2123;g26ee247a061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4" name="Google Shape;2124;g26ee247a061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1161f6db217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1161f6db217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4" name="Shape 2064"/>
        <p:cNvGrpSpPr/>
        <p:nvPr/>
      </p:nvGrpSpPr>
      <p:grpSpPr>
        <a:xfrm>
          <a:off x="0" y="0"/>
          <a:ext cx="0" cy="0"/>
          <a:chOff x="0" y="0"/>
          <a:chExt cx="0" cy="0"/>
        </a:xfrm>
      </p:grpSpPr>
      <p:sp>
        <p:nvSpPr>
          <p:cNvPr id="2065" name="Google Shape;2065;g26ee1aec04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6" name="Google Shape;2066;g26ee1aec04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0" name="Shape 2070"/>
        <p:cNvGrpSpPr/>
        <p:nvPr/>
      </p:nvGrpSpPr>
      <p:grpSpPr>
        <a:xfrm>
          <a:off x="0" y="0"/>
          <a:ext cx="0" cy="0"/>
          <a:chOff x="0" y="0"/>
          <a:chExt cx="0" cy="0"/>
        </a:xfrm>
      </p:grpSpPr>
      <p:sp>
        <p:nvSpPr>
          <p:cNvPr id="2071" name="Google Shape;2071;g26ee1aec0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2" name="Google Shape;2072;g26ee1aec0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9" name="Shape 2079"/>
        <p:cNvGrpSpPr/>
        <p:nvPr/>
      </p:nvGrpSpPr>
      <p:grpSpPr>
        <a:xfrm>
          <a:off x="0" y="0"/>
          <a:ext cx="0" cy="0"/>
          <a:chOff x="0" y="0"/>
          <a:chExt cx="0" cy="0"/>
        </a:xfrm>
      </p:grpSpPr>
      <p:sp>
        <p:nvSpPr>
          <p:cNvPr id="2080" name="Google Shape;2080;g26ee247a06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1" name="Google Shape;2081;g26ee247a06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5" name="Shape 2085"/>
        <p:cNvGrpSpPr/>
        <p:nvPr/>
      </p:nvGrpSpPr>
      <p:grpSpPr>
        <a:xfrm>
          <a:off x="0" y="0"/>
          <a:ext cx="0" cy="0"/>
          <a:chOff x="0" y="0"/>
          <a:chExt cx="0" cy="0"/>
        </a:xfrm>
      </p:grpSpPr>
      <p:sp>
        <p:nvSpPr>
          <p:cNvPr id="2086" name="Google Shape;2086;g26ee7b2f8e1_0_1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7" name="Google Shape;2087;g26ee7b2f8e1_0_1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3" name="Shape 2093"/>
        <p:cNvGrpSpPr/>
        <p:nvPr/>
      </p:nvGrpSpPr>
      <p:grpSpPr>
        <a:xfrm>
          <a:off x="0" y="0"/>
          <a:ext cx="0" cy="0"/>
          <a:chOff x="0" y="0"/>
          <a:chExt cx="0" cy="0"/>
        </a:xfrm>
      </p:grpSpPr>
      <p:sp>
        <p:nvSpPr>
          <p:cNvPr id="2094" name="Google Shape;2094;g2cedb7f05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5" name="Google Shape;2095;g2cedb7f05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8" name="Shape 2098"/>
        <p:cNvGrpSpPr/>
        <p:nvPr/>
      </p:nvGrpSpPr>
      <p:grpSpPr>
        <a:xfrm>
          <a:off x="0" y="0"/>
          <a:ext cx="0" cy="0"/>
          <a:chOff x="0" y="0"/>
          <a:chExt cx="0" cy="0"/>
        </a:xfrm>
      </p:grpSpPr>
      <p:sp>
        <p:nvSpPr>
          <p:cNvPr id="2099" name="Google Shape;2099;g2ced07742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0" name="Google Shape;2100;g2ced07742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4" name="Shape 2104"/>
        <p:cNvGrpSpPr/>
        <p:nvPr/>
      </p:nvGrpSpPr>
      <p:grpSpPr>
        <a:xfrm>
          <a:off x="0" y="0"/>
          <a:ext cx="0" cy="0"/>
          <a:chOff x="0" y="0"/>
          <a:chExt cx="0" cy="0"/>
        </a:xfrm>
      </p:grpSpPr>
      <p:sp>
        <p:nvSpPr>
          <p:cNvPr id="2105" name="Google Shape;2105;g26ee247a06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6" name="Google Shape;2106;g26ee247a06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78600" y="1484550"/>
            <a:ext cx="7787100" cy="2086500"/>
          </a:xfrm>
          <a:prstGeom prst="rect">
            <a:avLst/>
          </a:prstGeom>
        </p:spPr>
        <p:txBody>
          <a:bodyPr anchorCtr="0" anchor="ctr" bIns="91425" lIns="91425" spcFirstLastPara="1" rIns="91425" wrap="square" tIns="91425">
            <a:noAutofit/>
          </a:bodyPr>
          <a:lstStyle>
            <a:lvl1pPr lvl="0" algn="ctr">
              <a:lnSpc>
                <a:spcPct val="125000"/>
              </a:lnSpc>
              <a:spcBef>
                <a:spcPts val="0"/>
              </a:spcBef>
              <a:spcAft>
                <a:spcPts val="0"/>
              </a:spcAft>
              <a:buSzPts val="5200"/>
              <a:buNone/>
              <a:defRPr sz="5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547575" y="3466725"/>
            <a:ext cx="4048800" cy="382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rot="5400000">
            <a:off x="-1867025" y="1013175"/>
            <a:ext cx="4814046" cy="1710367"/>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229260" y="3396805"/>
            <a:ext cx="3675485" cy="189381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315040">
            <a:off x="-236345" y="4475012"/>
            <a:ext cx="2114446" cy="9970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282713" y="47691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927300" y="42102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5488" y="29082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257175" y="49018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559288" y="39105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5400000">
            <a:off x="6110254" y="2527892"/>
            <a:ext cx="4814046" cy="1710367"/>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744675" y="-169359"/>
            <a:ext cx="3627772" cy="1869298"/>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flipH="1" rot="10484934">
            <a:off x="7292455" y="-348495"/>
            <a:ext cx="2087045" cy="98416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10800000">
            <a:off x="5634813" y="20792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10800000">
            <a:off x="7750600" y="102480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10800000">
            <a:off x="8980488" y="193977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10800000">
            <a:off x="4725450" y="13999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9" name="Shape 149"/>
        <p:cNvGrpSpPr/>
        <p:nvPr/>
      </p:nvGrpSpPr>
      <p:grpSpPr>
        <a:xfrm>
          <a:off x="0" y="0"/>
          <a:ext cx="0" cy="0"/>
          <a:chOff x="0" y="0"/>
          <a:chExt cx="0" cy="0"/>
        </a:xfrm>
      </p:grpSpPr>
      <p:sp>
        <p:nvSpPr>
          <p:cNvPr id="150" name="Google Shape;150;p11"/>
          <p:cNvSpPr txBox="1"/>
          <p:nvPr>
            <p:ph hasCustomPrompt="1" type="title"/>
          </p:nvPr>
        </p:nvSpPr>
        <p:spPr>
          <a:xfrm>
            <a:off x="1217350" y="1604400"/>
            <a:ext cx="6709200" cy="148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1" name="Google Shape;151;p11"/>
          <p:cNvSpPr txBox="1"/>
          <p:nvPr>
            <p:ph idx="1" type="body"/>
          </p:nvPr>
        </p:nvSpPr>
        <p:spPr>
          <a:xfrm>
            <a:off x="1668825" y="3087600"/>
            <a:ext cx="5806200" cy="451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152" name="Google Shape;152;p11"/>
          <p:cNvSpPr/>
          <p:nvPr/>
        </p:nvSpPr>
        <p:spPr>
          <a:xfrm flipH="1" rot="10800000">
            <a:off x="2527149" y="4367365"/>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6198946" y="4555768"/>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rot="-7520738">
            <a:off x="7812289" y="3760467"/>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flipH="1">
            <a:off x="5018091" y="47256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7887341" y="45541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8652966" y="362877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7477516" y="436737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a:off x="-426404" y="-8470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rot="10800000">
            <a:off x="-294784" y="-365201"/>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rot="3279262">
            <a:off x="-226292" y="-6916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885666" y="60690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476066" y="6665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flipH="1">
            <a:off x="82941" y="143520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5">
  <p:cSld name="CUSTOM_45">
    <p:spTree>
      <p:nvGrpSpPr>
        <p:cNvPr id="1480" name="Shape 1480"/>
        <p:cNvGrpSpPr/>
        <p:nvPr/>
      </p:nvGrpSpPr>
      <p:grpSpPr>
        <a:xfrm>
          <a:off x="0" y="0"/>
          <a:ext cx="0" cy="0"/>
          <a:chOff x="0" y="0"/>
          <a:chExt cx="0" cy="0"/>
        </a:xfrm>
      </p:grpSpPr>
      <p:sp>
        <p:nvSpPr>
          <p:cNvPr id="1481" name="Google Shape;1481;p102"/>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atin typeface="Open Sans"/>
                <a:ea typeface="Open Sans"/>
                <a:cs typeface="Open Sans"/>
                <a:sym typeface="Open Sans"/>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482" name="Google Shape;1482;p102"/>
          <p:cNvSpPr/>
          <p:nvPr/>
        </p:nvSpPr>
        <p:spPr>
          <a:xfrm>
            <a:off x="-175093" y="-11"/>
            <a:ext cx="3936983" cy="1038600"/>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02"/>
          <p:cNvSpPr/>
          <p:nvPr/>
        </p:nvSpPr>
        <p:spPr>
          <a:xfrm flipH="1">
            <a:off x="-2755633" y="-11"/>
            <a:ext cx="5735030" cy="1420156"/>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02"/>
          <p:cNvSpPr/>
          <p:nvPr/>
        </p:nvSpPr>
        <p:spPr>
          <a:xfrm>
            <a:off x="-1458290" y="-11"/>
            <a:ext cx="3937105" cy="1247680"/>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02"/>
          <p:cNvSpPr/>
          <p:nvPr/>
        </p:nvSpPr>
        <p:spPr>
          <a:xfrm flipH="1" rot="5400000">
            <a:off x="4202856" y="1247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02"/>
          <p:cNvSpPr/>
          <p:nvPr/>
        </p:nvSpPr>
        <p:spPr>
          <a:xfrm flipH="1" rot="5400000">
            <a:off x="902469" y="8019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02"/>
          <p:cNvSpPr/>
          <p:nvPr/>
        </p:nvSpPr>
        <p:spPr>
          <a:xfrm flipH="1" rot="-5400000">
            <a:off x="1597831" y="8545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02"/>
          <p:cNvSpPr/>
          <p:nvPr/>
        </p:nvSpPr>
        <p:spPr>
          <a:xfrm flipH="1" rot="5400000">
            <a:off x="246256" y="13719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6">
  <p:cSld name="CUSTOM_47">
    <p:spTree>
      <p:nvGrpSpPr>
        <p:cNvPr id="1489" name="Shape 1489"/>
        <p:cNvGrpSpPr/>
        <p:nvPr/>
      </p:nvGrpSpPr>
      <p:grpSpPr>
        <a:xfrm>
          <a:off x="0" y="0"/>
          <a:ext cx="0" cy="0"/>
          <a:chOff x="0" y="0"/>
          <a:chExt cx="0" cy="0"/>
        </a:xfrm>
      </p:grpSpPr>
      <p:sp>
        <p:nvSpPr>
          <p:cNvPr id="1490" name="Google Shape;1490;p103"/>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atin typeface="Open Sans"/>
                <a:ea typeface="Open Sans"/>
                <a:cs typeface="Open Sans"/>
                <a:sym typeface="Open Sans"/>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491" name="Google Shape;1491;p103"/>
          <p:cNvSpPr/>
          <p:nvPr/>
        </p:nvSpPr>
        <p:spPr>
          <a:xfrm flipH="1">
            <a:off x="6742285" y="4150269"/>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03"/>
          <p:cNvSpPr/>
          <p:nvPr/>
        </p:nvSpPr>
        <p:spPr>
          <a:xfrm rot="-1432117">
            <a:off x="6298030" y="4370786"/>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03"/>
          <p:cNvSpPr/>
          <p:nvPr/>
        </p:nvSpPr>
        <p:spPr>
          <a:xfrm flipH="1" rot="-855778">
            <a:off x="6382945" y="4253784"/>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03"/>
          <p:cNvSpPr/>
          <p:nvPr/>
        </p:nvSpPr>
        <p:spPr>
          <a:xfrm rot="3043967">
            <a:off x="8461110" y="3707189"/>
            <a:ext cx="163523" cy="163523"/>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03"/>
          <p:cNvSpPr/>
          <p:nvPr/>
        </p:nvSpPr>
        <p:spPr>
          <a:xfrm rot="3041162">
            <a:off x="7337669" y="4513351"/>
            <a:ext cx="98490" cy="98722"/>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03"/>
          <p:cNvSpPr/>
          <p:nvPr/>
        </p:nvSpPr>
        <p:spPr>
          <a:xfrm rot="-7758838">
            <a:off x="7842708" y="4032580"/>
            <a:ext cx="98490" cy="98722"/>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03"/>
          <p:cNvSpPr/>
          <p:nvPr/>
        </p:nvSpPr>
        <p:spPr>
          <a:xfrm rot="3043967">
            <a:off x="6441045" y="4409310"/>
            <a:ext cx="163523" cy="163523"/>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7">
  <p:cSld name="CUSTOM_48">
    <p:spTree>
      <p:nvGrpSpPr>
        <p:cNvPr id="1498" name="Shape 1498"/>
        <p:cNvGrpSpPr/>
        <p:nvPr/>
      </p:nvGrpSpPr>
      <p:grpSpPr>
        <a:xfrm>
          <a:off x="0" y="0"/>
          <a:ext cx="0" cy="0"/>
          <a:chOff x="0" y="0"/>
          <a:chExt cx="0" cy="0"/>
        </a:xfrm>
      </p:grpSpPr>
      <p:sp>
        <p:nvSpPr>
          <p:cNvPr id="1499" name="Google Shape;1499;p104"/>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atin typeface="Open Sans"/>
                <a:ea typeface="Open Sans"/>
                <a:cs typeface="Open Sans"/>
                <a:sym typeface="Open Sans"/>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500" name="Google Shape;1500;p104"/>
          <p:cNvSpPr/>
          <p:nvPr/>
        </p:nvSpPr>
        <p:spPr>
          <a:xfrm rot="10800000">
            <a:off x="-1079229" y="4069511"/>
            <a:ext cx="4337666" cy="1074138"/>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04"/>
          <p:cNvSpPr/>
          <p:nvPr/>
        </p:nvSpPr>
        <p:spPr>
          <a:xfrm flipH="1" rot="10800000">
            <a:off x="-97988" y="4199995"/>
            <a:ext cx="2978019" cy="943653"/>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04"/>
          <p:cNvSpPr/>
          <p:nvPr/>
        </p:nvSpPr>
        <p:spPr>
          <a:xfrm rot="5400000">
            <a:off x="3391556" y="48975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04"/>
          <p:cNvSpPr/>
          <p:nvPr/>
        </p:nvSpPr>
        <p:spPr>
          <a:xfrm rot="-5400000">
            <a:off x="1730281" y="43403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04"/>
          <p:cNvSpPr/>
          <p:nvPr/>
        </p:nvSpPr>
        <p:spPr>
          <a:xfrm rot="5400000">
            <a:off x="628131" y="34481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21">
    <p:spTree>
      <p:nvGrpSpPr>
        <p:cNvPr id="1505" name="Shape 1505"/>
        <p:cNvGrpSpPr/>
        <p:nvPr/>
      </p:nvGrpSpPr>
      <p:grpSpPr>
        <a:xfrm>
          <a:off x="0" y="0"/>
          <a:ext cx="0" cy="0"/>
          <a:chOff x="0" y="0"/>
          <a:chExt cx="0" cy="0"/>
        </a:xfrm>
      </p:grpSpPr>
      <p:sp>
        <p:nvSpPr>
          <p:cNvPr id="1506" name="Google Shape;1506;p105"/>
          <p:cNvSpPr/>
          <p:nvPr/>
        </p:nvSpPr>
        <p:spPr>
          <a:xfrm rot="10800000">
            <a:off x="7575354" y="63632"/>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05"/>
          <p:cNvSpPr/>
          <p:nvPr/>
        </p:nvSpPr>
        <p:spPr>
          <a:xfrm flipH="1" rot="-9367883">
            <a:off x="7131099" y="-338044"/>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05"/>
          <p:cNvSpPr/>
          <p:nvPr/>
        </p:nvSpPr>
        <p:spPr>
          <a:xfrm rot="-9944222">
            <a:off x="7216014" y="-294645"/>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05"/>
          <p:cNvSpPr txBox="1"/>
          <p:nvPr>
            <p:ph idx="1" type="body"/>
          </p:nvPr>
        </p:nvSpPr>
        <p:spPr>
          <a:xfrm>
            <a:off x="718675" y="3658150"/>
            <a:ext cx="3411600" cy="904200"/>
          </a:xfrm>
          <a:prstGeom prst="rect">
            <a:avLst/>
          </a:prstGeom>
        </p:spPr>
        <p:txBody>
          <a:bodyPr anchorCtr="0" anchor="ctr" bIns="91425" lIns="91425" spcFirstLastPara="1" rIns="91425" wrap="square" tIns="91425">
            <a:noAutofit/>
          </a:bodyPr>
          <a:lstStyle>
            <a:lvl1pPr indent="-342900" lvl="0" marL="457200" rtl="0">
              <a:lnSpc>
                <a:spcPct val="100000"/>
              </a:lnSpc>
              <a:spcBef>
                <a:spcPts val="0"/>
              </a:spcBef>
              <a:spcAft>
                <a:spcPts val="0"/>
              </a:spcAft>
              <a:buSzPts val="1800"/>
              <a:buChar char="●"/>
              <a:defRPr b="1" sz="3000">
                <a:solidFill>
                  <a:schemeClr val="lt1"/>
                </a:solidFill>
                <a:latin typeface="Josefin Sans"/>
                <a:ea typeface="Josefin Sans"/>
                <a:cs typeface="Josefin Sans"/>
                <a:sym typeface="Josefin Sans"/>
              </a:defRPr>
            </a:lvl1pPr>
            <a:lvl2pPr indent="-317500" lvl="1" marL="914400" rtl="0">
              <a:lnSpc>
                <a:spcPct val="100000"/>
              </a:lnSpc>
              <a:spcBef>
                <a:spcPts val="0"/>
              </a:spcBef>
              <a:spcAft>
                <a:spcPts val="0"/>
              </a:spcAft>
              <a:buSzPts val="1400"/>
              <a:buChar char="○"/>
              <a:defRPr b="1" sz="3000">
                <a:solidFill>
                  <a:schemeClr val="dk1"/>
                </a:solidFill>
                <a:latin typeface="Josefin Sans"/>
                <a:ea typeface="Josefin Sans"/>
                <a:cs typeface="Josefin Sans"/>
                <a:sym typeface="Josefin Sans"/>
              </a:defRPr>
            </a:lvl2pPr>
            <a:lvl3pPr indent="-317500" lvl="2" marL="1371600" rtl="0">
              <a:lnSpc>
                <a:spcPct val="100000"/>
              </a:lnSpc>
              <a:spcBef>
                <a:spcPts val="0"/>
              </a:spcBef>
              <a:spcAft>
                <a:spcPts val="0"/>
              </a:spcAft>
              <a:buSzPts val="1400"/>
              <a:buChar char="■"/>
              <a:defRPr b="1" sz="3000">
                <a:solidFill>
                  <a:schemeClr val="dk1"/>
                </a:solidFill>
                <a:latin typeface="Josefin Sans"/>
                <a:ea typeface="Josefin Sans"/>
                <a:cs typeface="Josefin Sans"/>
                <a:sym typeface="Josefin Sans"/>
              </a:defRPr>
            </a:lvl3pPr>
            <a:lvl4pPr indent="-317500" lvl="3" marL="1828800" rtl="0">
              <a:lnSpc>
                <a:spcPct val="100000"/>
              </a:lnSpc>
              <a:spcBef>
                <a:spcPts val="0"/>
              </a:spcBef>
              <a:spcAft>
                <a:spcPts val="0"/>
              </a:spcAft>
              <a:buSzPts val="1400"/>
              <a:buChar char="●"/>
              <a:defRPr b="1" sz="3000">
                <a:solidFill>
                  <a:schemeClr val="dk1"/>
                </a:solidFill>
                <a:latin typeface="Josefin Sans"/>
                <a:ea typeface="Josefin Sans"/>
                <a:cs typeface="Josefin Sans"/>
                <a:sym typeface="Josefin Sans"/>
              </a:defRPr>
            </a:lvl4pPr>
            <a:lvl5pPr indent="-317500" lvl="4" marL="2286000" rtl="0">
              <a:lnSpc>
                <a:spcPct val="100000"/>
              </a:lnSpc>
              <a:spcBef>
                <a:spcPts val="0"/>
              </a:spcBef>
              <a:spcAft>
                <a:spcPts val="0"/>
              </a:spcAft>
              <a:buSzPts val="1400"/>
              <a:buChar char="○"/>
              <a:defRPr b="1" sz="3000">
                <a:solidFill>
                  <a:schemeClr val="dk1"/>
                </a:solidFill>
                <a:latin typeface="Josefin Sans"/>
                <a:ea typeface="Josefin Sans"/>
                <a:cs typeface="Josefin Sans"/>
                <a:sym typeface="Josefin Sans"/>
              </a:defRPr>
            </a:lvl5pPr>
            <a:lvl6pPr indent="-317500" lvl="5" marL="2743200" rtl="0">
              <a:lnSpc>
                <a:spcPct val="100000"/>
              </a:lnSpc>
              <a:spcBef>
                <a:spcPts val="0"/>
              </a:spcBef>
              <a:spcAft>
                <a:spcPts val="0"/>
              </a:spcAft>
              <a:buSzPts val="1400"/>
              <a:buChar char="■"/>
              <a:defRPr b="1" sz="3000">
                <a:solidFill>
                  <a:schemeClr val="dk1"/>
                </a:solidFill>
                <a:latin typeface="Josefin Sans"/>
                <a:ea typeface="Josefin Sans"/>
                <a:cs typeface="Josefin Sans"/>
                <a:sym typeface="Josefin Sans"/>
              </a:defRPr>
            </a:lvl6pPr>
            <a:lvl7pPr indent="-317500" lvl="6" marL="3200400" rtl="0">
              <a:lnSpc>
                <a:spcPct val="100000"/>
              </a:lnSpc>
              <a:spcBef>
                <a:spcPts val="0"/>
              </a:spcBef>
              <a:spcAft>
                <a:spcPts val="0"/>
              </a:spcAft>
              <a:buSzPts val="1400"/>
              <a:buChar char="●"/>
              <a:defRPr b="1" sz="3000">
                <a:solidFill>
                  <a:schemeClr val="dk1"/>
                </a:solidFill>
                <a:latin typeface="Josefin Sans"/>
                <a:ea typeface="Josefin Sans"/>
                <a:cs typeface="Josefin Sans"/>
                <a:sym typeface="Josefin Sans"/>
              </a:defRPr>
            </a:lvl7pPr>
            <a:lvl8pPr indent="-317500" lvl="7" marL="3657600" rtl="0">
              <a:lnSpc>
                <a:spcPct val="100000"/>
              </a:lnSpc>
              <a:spcBef>
                <a:spcPts val="0"/>
              </a:spcBef>
              <a:spcAft>
                <a:spcPts val="0"/>
              </a:spcAft>
              <a:buSzPts val="1400"/>
              <a:buChar char="○"/>
              <a:defRPr b="1" sz="3000">
                <a:solidFill>
                  <a:schemeClr val="dk1"/>
                </a:solidFill>
                <a:latin typeface="Josefin Sans"/>
                <a:ea typeface="Josefin Sans"/>
                <a:cs typeface="Josefin Sans"/>
                <a:sym typeface="Josefin Sans"/>
              </a:defRPr>
            </a:lvl8pPr>
            <a:lvl9pPr indent="-317500" lvl="8" marL="4114800" rtl="0">
              <a:lnSpc>
                <a:spcPct val="100000"/>
              </a:lnSpc>
              <a:spcBef>
                <a:spcPts val="0"/>
              </a:spcBef>
              <a:spcAft>
                <a:spcPts val="0"/>
              </a:spcAft>
              <a:buSzPts val="1400"/>
              <a:buChar char="■"/>
              <a:defRPr b="1" sz="3000">
                <a:solidFill>
                  <a:schemeClr val="dk1"/>
                </a:solidFill>
                <a:latin typeface="Josefin Sans"/>
                <a:ea typeface="Josefin Sans"/>
                <a:cs typeface="Josefin Sans"/>
                <a:sym typeface="Josefin Sans"/>
              </a:defRPr>
            </a:lvl9pPr>
          </a:lstStyle>
          <a:p/>
        </p:txBody>
      </p:sp>
      <p:sp>
        <p:nvSpPr>
          <p:cNvPr id="1510" name="Google Shape;1510;p105"/>
          <p:cNvSpPr/>
          <p:nvPr/>
        </p:nvSpPr>
        <p:spPr>
          <a:xfrm rot="5400000">
            <a:off x="8853656" y="81929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05"/>
          <p:cNvSpPr/>
          <p:nvPr/>
        </p:nvSpPr>
        <p:spPr>
          <a:xfrm rot="5400000">
            <a:off x="7501469" y="71923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05"/>
          <p:cNvSpPr/>
          <p:nvPr/>
        </p:nvSpPr>
        <p:spPr>
          <a:xfrm rot="-5400000">
            <a:off x="8196831" y="66660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05"/>
          <p:cNvSpPr/>
          <p:nvPr/>
        </p:nvSpPr>
        <p:spPr>
          <a:xfrm rot="5400000">
            <a:off x="6845256" y="8446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CUSTOM_40">
    <p:spTree>
      <p:nvGrpSpPr>
        <p:cNvPr id="1514" name="Shape 1514"/>
        <p:cNvGrpSpPr/>
        <p:nvPr/>
      </p:nvGrpSpPr>
      <p:grpSpPr>
        <a:xfrm>
          <a:off x="0" y="0"/>
          <a:ext cx="0" cy="0"/>
          <a:chOff x="0" y="0"/>
          <a:chExt cx="0" cy="0"/>
        </a:xfrm>
      </p:grpSpPr>
      <p:sp>
        <p:nvSpPr>
          <p:cNvPr id="1515" name="Google Shape;1515;p106"/>
          <p:cNvSpPr/>
          <p:nvPr/>
        </p:nvSpPr>
        <p:spPr>
          <a:xfrm flipH="1" rot="10800000">
            <a:off x="-913868" y="63548"/>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06"/>
          <p:cNvSpPr/>
          <p:nvPr/>
        </p:nvSpPr>
        <p:spPr>
          <a:xfrm rot="9367883">
            <a:off x="-1180318" y="-338129"/>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06"/>
          <p:cNvSpPr/>
          <p:nvPr/>
        </p:nvSpPr>
        <p:spPr>
          <a:xfrm flipH="1" rot="9944222">
            <a:off x="-1716649" y="-294729"/>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06"/>
          <p:cNvSpPr txBox="1"/>
          <p:nvPr>
            <p:ph type="title"/>
          </p:nvPr>
        </p:nvSpPr>
        <p:spPr>
          <a:xfrm>
            <a:off x="718675" y="1076025"/>
            <a:ext cx="3782700" cy="2839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500"/>
              <a:buNone/>
              <a:defRPr sz="6500"/>
            </a:lvl1pPr>
            <a:lvl2pPr lvl="1" rtl="0" algn="r">
              <a:spcBef>
                <a:spcPts val="0"/>
              </a:spcBef>
              <a:spcAft>
                <a:spcPts val="0"/>
              </a:spcAft>
              <a:buSzPts val="6500"/>
              <a:buNone/>
              <a:defRPr sz="6500"/>
            </a:lvl2pPr>
            <a:lvl3pPr lvl="2" rtl="0" algn="r">
              <a:spcBef>
                <a:spcPts val="0"/>
              </a:spcBef>
              <a:spcAft>
                <a:spcPts val="0"/>
              </a:spcAft>
              <a:buSzPts val="6500"/>
              <a:buNone/>
              <a:defRPr sz="6500"/>
            </a:lvl3pPr>
            <a:lvl4pPr lvl="3" rtl="0" algn="r">
              <a:spcBef>
                <a:spcPts val="0"/>
              </a:spcBef>
              <a:spcAft>
                <a:spcPts val="0"/>
              </a:spcAft>
              <a:buSzPts val="6500"/>
              <a:buNone/>
              <a:defRPr sz="6500"/>
            </a:lvl4pPr>
            <a:lvl5pPr lvl="4" rtl="0" algn="r">
              <a:spcBef>
                <a:spcPts val="0"/>
              </a:spcBef>
              <a:spcAft>
                <a:spcPts val="0"/>
              </a:spcAft>
              <a:buSzPts val="6500"/>
              <a:buNone/>
              <a:defRPr sz="6500"/>
            </a:lvl5pPr>
            <a:lvl6pPr lvl="5" rtl="0" algn="r">
              <a:spcBef>
                <a:spcPts val="0"/>
              </a:spcBef>
              <a:spcAft>
                <a:spcPts val="0"/>
              </a:spcAft>
              <a:buSzPts val="6500"/>
              <a:buNone/>
              <a:defRPr sz="6500"/>
            </a:lvl6pPr>
            <a:lvl7pPr lvl="6" rtl="0" algn="r">
              <a:spcBef>
                <a:spcPts val="0"/>
              </a:spcBef>
              <a:spcAft>
                <a:spcPts val="0"/>
              </a:spcAft>
              <a:buSzPts val="6500"/>
              <a:buNone/>
              <a:defRPr sz="6500"/>
            </a:lvl7pPr>
            <a:lvl8pPr lvl="7" rtl="0" algn="r">
              <a:spcBef>
                <a:spcPts val="0"/>
              </a:spcBef>
              <a:spcAft>
                <a:spcPts val="0"/>
              </a:spcAft>
              <a:buSzPts val="6500"/>
              <a:buNone/>
              <a:defRPr sz="6500"/>
            </a:lvl8pPr>
            <a:lvl9pPr lvl="8" rtl="0" algn="r">
              <a:spcBef>
                <a:spcPts val="0"/>
              </a:spcBef>
              <a:spcAft>
                <a:spcPts val="0"/>
              </a:spcAft>
              <a:buSzPts val="6500"/>
              <a:buNone/>
              <a:defRPr sz="6500"/>
            </a:lvl9pPr>
          </a:lstStyle>
          <a:p/>
        </p:txBody>
      </p:sp>
      <p:sp>
        <p:nvSpPr>
          <p:cNvPr id="1519" name="Google Shape;1519;p106"/>
          <p:cNvSpPr/>
          <p:nvPr/>
        </p:nvSpPr>
        <p:spPr>
          <a:xfrm>
            <a:off x="-1041647" y="4138788"/>
            <a:ext cx="3370532"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06"/>
          <p:cNvSpPr/>
          <p:nvPr/>
        </p:nvSpPr>
        <p:spPr>
          <a:xfrm flipH="1" rot="1067063">
            <a:off x="-1322829" y="4319279"/>
            <a:ext cx="4178350" cy="1201199"/>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06"/>
          <p:cNvSpPr/>
          <p:nvPr/>
        </p:nvSpPr>
        <p:spPr>
          <a:xfrm rot="626416">
            <a:off x="-2113010" y="4226168"/>
            <a:ext cx="4901831" cy="1227025"/>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06"/>
          <p:cNvSpPr/>
          <p:nvPr/>
        </p:nvSpPr>
        <p:spPr>
          <a:xfrm rot="5400000">
            <a:off x="393556" y="394526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06"/>
          <p:cNvSpPr/>
          <p:nvPr/>
        </p:nvSpPr>
        <p:spPr>
          <a:xfrm rot="5400000">
            <a:off x="827744" y="4359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06"/>
          <p:cNvSpPr/>
          <p:nvPr/>
        </p:nvSpPr>
        <p:spPr>
          <a:xfrm rot="-5400000">
            <a:off x="1266956" y="43673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06"/>
          <p:cNvSpPr/>
          <p:nvPr/>
        </p:nvSpPr>
        <p:spPr>
          <a:xfrm rot="5400000">
            <a:off x="110881" y="8056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43">
    <p:spTree>
      <p:nvGrpSpPr>
        <p:cNvPr id="1526" name="Shape 1526"/>
        <p:cNvGrpSpPr/>
        <p:nvPr/>
      </p:nvGrpSpPr>
      <p:grpSpPr>
        <a:xfrm>
          <a:off x="0" y="0"/>
          <a:ext cx="0" cy="0"/>
          <a:chOff x="0" y="0"/>
          <a:chExt cx="0" cy="0"/>
        </a:xfrm>
      </p:grpSpPr>
      <p:sp>
        <p:nvSpPr>
          <p:cNvPr id="1527" name="Google Shape;1527;p107"/>
          <p:cNvSpPr txBox="1"/>
          <p:nvPr>
            <p:ph idx="1" type="subTitle"/>
          </p:nvPr>
        </p:nvSpPr>
        <p:spPr>
          <a:xfrm>
            <a:off x="1262692" y="2915250"/>
            <a:ext cx="2877600" cy="69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a:lvl1pPr>
            <a:lvl2pPr lvl="1" rtl="0" algn="r">
              <a:spcBef>
                <a:spcPts val="160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528" name="Google Shape;1528;p107"/>
          <p:cNvSpPr txBox="1"/>
          <p:nvPr>
            <p:ph hasCustomPrompt="1" type="title"/>
          </p:nvPr>
        </p:nvSpPr>
        <p:spPr>
          <a:xfrm>
            <a:off x="1262643" y="1614000"/>
            <a:ext cx="2877600" cy="1209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8000"/>
              <a:buNone/>
              <a:defRPr sz="8000"/>
            </a:lvl1pPr>
            <a:lvl2pPr lvl="1" rtl="0" algn="r">
              <a:spcBef>
                <a:spcPts val="0"/>
              </a:spcBef>
              <a:spcAft>
                <a:spcPts val="0"/>
              </a:spcAft>
              <a:buSzPts val="8000"/>
              <a:buNone/>
              <a:defRPr sz="8000"/>
            </a:lvl2pPr>
            <a:lvl3pPr lvl="2" rtl="0" algn="r">
              <a:spcBef>
                <a:spcPts val="0"/>
              </a:spcBef>
              <a:spcAft>
                <a:spcPts val="0"/>
              </a:spcAft>
              <a:buSzPts val="8000"/>
              <a:buNone/>
              <a:defRPr sz="8000"/>
            </a:lvl3pPr>
            <a:lvl4pPr lvl="3" rtl="0" algn="r">
              <a:spcBef>
                <a:spcPts val="0"/>
              </a:spcBef>
              <a:spcAft>
                <a:spcPts val="0"/>
              </a:spcAft>
              <a:buSzPts val="8000"/>
              <a:buNone/>
              <a:defRPr sz="8000"/>
            </a:lvl4pPr>
            <a:lvl5pPr lvl="4" rtl="0" algn="r">
              <a:spcBef>
                <a:spcPts val="0"/>
              </a:spcBef>
              <a:spcAft>
                <a:spcPts val="0"/>
              </a:spcAft>
              <a:buSzPts val="8000"/>
              <a:buNone/>
              <a:defRPr sz="8000"/>
            </a:lvl5pPr>
            <a:lvl6pPr lvl="5" rtl="0" algn="r">
              <a:spcBef>
                <a:spcPts val="0"/>
              </a:spcBef>
              <a:spcAft>
                <a:spcPts val="0"/>
              </a:spcAft>
              <a:buSzPts val="8000"/>
              <a:buNone/>
              <a:defRPr sz="8000"/>
            </a:lvl6pPr>
            <a:lvl7pPr lvl="6" rtl="0" algn="r">
              <a:spcBef>
                <a:spcPts val="0"/>
              </a:spcBef>
              <a:spcAft>
                <a:spcPts val="0"/>
              </a:spcAft>
              <a:buSzPts val="8000"/>
              <a:buNone/>
              <a:defRPr sz="8000"/>
            </a:lvl7pPr>
            <a:lvl8pPr lvl="7" rtl="0" algn="r">
              <a:spcBef>
                <a:spcPts val="0"/>
              </a:spcBef>
              <a:spcAft>
                <a:spcPts val="0"/>
              </a:spcAft>
              <a:buSzPts val="8000"/>
              <a:buNone/>
              <a:defRPr sz="8000"/>
            </a:lvl8pPr>
            <a:lvl9pPr lvl="8" rtl="0" algn="r">
              <a:spcBef>
                <a:spcPts val="0"/>
              </a:spcBef>
              <a:spcAft>
                <a:spcPts val="0"/>
              </a:spcAft>
              <a:buSzPts val="8000"/>
              <a:buNone/>
              <a:defRPr sz="8000"/>
            </a:lvl9pPr>
          </a:lstStyle>
          <a:p>
            <a:r>
              <a:t>xx%</a:t>
            </a:r>
          </a:p>
        </p:txBody>
      </p:sp>
      <p:sp>
        <p:nvSpPr>
          <p:cNvPr id="1529" name="Google Shape;1529;p107"/>
          <p:cNvSpPr/>
          <p:nvPr/>
        </p:nvSpPr>
        <p:spPr>
          <a:xfrm rot="-9281215">
            <a:off x="-38626" y="4203731"/>
            <a:ext cx="2228124" cy="918929"/>
          </a:xfrm>
          <a:custGeom>
            <a:rect b="b" l="l" r="r" t="t"/>
            <a:pathLst>
              <a:path extrusionOk="0" h="61867" w="246008">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07"/>
          <p:cNvSpPr/>
          <p:nvPr/>
        </p:nvSpPr>
        <p:spPr>
          <a:xfrm rot="-9280772">
            <a:off x="-649223" y="4396562"/>
            <a:ext cx="3782980" cy="1428824"/>
          </a:xfrm>
          <a:custGeom>
            <a:rect b="b" l="l" r="r" t="t"/>
            <a:pathLst>
              <a:path extrusionOk="0" h="61984" w="264364">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07"/>
          <p:cNvSpPr/>
          <p:nvPr/>
        </p:nvSpPr>
        <p:spPr>
          <a:xfrm flipH="1" rot="-9281383">
            <a:off x="-1125488" y="3898835"/>
            <a:ext cx="4264746" cy="1843807"/>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07"/>
          <p:cNvSpPr/>
          <p:nvPr/>
        </p:nvSpPr>
        <p:spPr>
          <a:xfrm flipH="1" rot="10800000">
            <a:off x="-874529" y="63632"/>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07"/>
          <p:cNvSpPr/>
          <p:nvPr/>
        </p:nvSpPr>
        <p:spPr>
          <a:xfrm rot="9367883">
            <a:off x="-1140979" y="-338044"/>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07"/>
          <p:cNvSpPr/>
          <p:nvPr/>
        </p:nvSpPr>
        <p:spPr>
          <a:xfrm flipH="1" rot="9944222">
            <a:off x="-1677309" y="-294645"/>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07"/>
          <p:cNvSpPr/>
          <p:nvPr/>
        </p:nvSpPr>
        <p:spPr>
          <a:xfrm rot="5400000">
            <a:off x="1614606" y="6706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07"/>
          <p:cNvSpPr/>
          <p:nvPr/>
        </p:nvSpPr>
        <p:spPr>
          <a:xfrm rot="5400000">
            <a:off x="1071344" y="42445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07"/>
          <p:cNvSpPr/>
          <p:nvPr/>
        </p:nvSpPr>
        <p:spPr>
          <a:xfrm rot="-5400000">
            <a:off x="957781" y="5179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07"/>
          <p:cNvSpPr/>
          <p:nvPr/>
        </p:nvSpPr>
        <p:spPr>
          <a:xfrm rot="5400000">
            <a:off x="415131" y="36097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1539" name="Shape 1539"/>
        <p:cNvGrpSpPr/>
        <p:nvPr/>
      </p:nvGrpSpPr>
      <p:grpSpPr>
        <a:xfrm>
          <a:off x="0" y="0"/>
          <a:ext cx="0" cy="0"/>
          <a:chOff x="0" y="0"/>
          <a:chExt cx="0" cy="0"/>
        </a:xfrm>
      </p:grpSpPr>
      <p:sp>
        <p:nvSpPr>
          <p:cNvPr id="1540" name="Google Shape;1540;p108"/>
          <p:cNvSpPr txBox="1"/>
          <p:nvPr>
            <p:ph type="title"/>
          </p:nvPr>
        </p:nvSpPr>
        <p:spPr>
          <a:xfrm>
            <a:off x="2846475" y="363275"/>
            <a:ext cx="345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541" name="Google Shape;1541;p108"/>
          <p:cNvSpPr txBox="1"/>
          <p:nvPr>
            <p:ph idx="1" type="subTitle"/>
          </p:nvPr>
        </p:nvSpPr>
        <p:spPr>
          <a:xfrm>
            <a:off x="788350" y="1645450"/>
            <a:ext cx="27045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542" name="Google Shape;1542;p108"/>
          <p:cNvSpPr txBox="1"/>
          <p:nvPr>
            <p:ph idx="2" type="subTitle"/>
          </p:nvPr>
        </p:nvSpPr>
        <p:spPr>
          <a:xfrm>
            <a:off x="538175" y="2255400"/>
            <a:ext cx="3834000" cy="198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1543" name="Google Shape;1543;p108"/>
          <p:cNvSpPr txBox="1"/>
          <p:nvPr>
            <p:ph idx="3" type="subTitle"/>
          </p:nvPr>
        </p:nvSpPr>
        <p:spPr>
          <a:xfrm>
            <a:off x="5158975" y="1645450"/>
            <a:ext cx="27045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544" name="Google Shape;1544;p108"/>
          <p:cNvSpPr txBox="1"/>
          <p:nvPr>
            <p:ph idx="4" type="subTitle"/>
          </p:nvPr>
        </p:nvSpPr>
        <p:spPr>
          <a:xfrm>
            <a:off x="4771825" y="2255400"/>
            <a:ext cx="3834000" cy="198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1545" name="Google Shape;1545;p108"/>
          <p:cNvSpPr/>
          <p:nvPr/>
        </p:nvSpPr>
        <p:spPr>
          <a:xfrm flipH="1" rot="-10350985">
            <a:off x="6450155" y="-124771"/>
            <a:ext cx="3444934" cy="11674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08"/>
          <p:cNvSpPr/>
          <p:nvPr/>
        </p:nvSpPr>
        <p:spPr>
          <a:xfrm flipH="1">
            <a:off x="8345826" y="984624"/>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08"/>
          <p:cNvSpPr/>
          <p:nvPr/>
        </p:nvSpPr>
        <p:spPr>
          <a:xfrm flipH="1">
            <a:off x="8977776" y="132544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08"/>
          <p:cNvSpPr/>
          <p:nvPr/>
        </p:nvSpPr>
        <p:spPr>
          <a:xfrm flipH="1">
            <a:off x="6236651" y="1883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08"/>
          <p:cNvSpPr/>
          <p:nvPr/>
        </p:nvSpPr>
        <p:spPr>
          <a:xfrm flipH="1">
            <a:off x="7070376" y="539299"/>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08"/>
          <p:cNvSpPr/>
          <p:nvPr/>
        </p:nvSpPr>
        <p:spPr>
          <a:xfrm>
            <a:off x="7168769" y="-99365"/>
            <a:ext cx="2517610" cy="104157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08"/>
          <p:cNvSpPr/>
          <p:nvPr/>
        </p:nvSpPr>
        <p:spPr>
          <a:xfrm flipH="1" rot="10800000">
            <a:off x="7678176" y="-210266"/>
            <a:ext cx="2057229" cy="77897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08"/>
          <p:cNvSpPr/>
          <p:nvPr/>
        </p:nvSpPr>
        <p:spPr>
          <a:xfrm rot="10350985">
            <a:off x="-562292" y="-173408"/>
            <a:ext cx="3444934" cy="11674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08"/>
          <p:cNvSpPr/>
          <p:nvPr/>
        </p:nvSpPr>
        <p:spPr>
          <a:xfrm>
            <a:off x="823471" y="935986"/>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08"/>
          <p:cNvSpPr/>
          <p:nvPr/>
        </p:nvSpPr>
        <p:spPr>
          <a:xfrm>
            <a:off x="256621" y="1276811"/>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08"/>
          <p:cNvSpPr/>
          <p:nvPr/>
        </p:nvSpPr>
        <p:spPr>
          <a:xfrm>
            <a:off x="2997746" y="13973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08"/>
          <p:cNvSpPr/>
          <p:nvPr/>
        </p:nvSpPr>
        <p:spPr>
          <a:xfrm>
            <a:off x="2164021" y="490661"/>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08"/>
          <p:cNvSpPr/>
          <p:nvPr/>
        </p:nvSpPr>
        <p:spPr>
          <a:xfrm flipH="1">
            <a:off x="-353582" y="-148002"/>
            <a:ext cx="2517610" cy="104157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08"/>
          <p:cNvSpPr/>
          <p:nvPr/>
        </p:nvSpPr>
        <p:spPr>
          <a:xfrm rot="10800000">
            <a:off x="-402608" y="-258904"/>
            <a:ext cx="2057229" cy="77897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18">
    <p:spTree>
      <p:nvGrpSpPr>
        <p:cNvPr id="1559" name="Shape 1559"/>
        <p:cNvGrpSpPr/>
        <p:nvPr/>
      </p:nvGrpSpPr>
      <p:grpSpPr>
        <a:xfrm>
          <a:off x="0" y="0"/>
          <a:ext cx="0" cy="0"/>
          <a:chOff x="0" y="0"/>
          <a:chExt cx="0" cy="0"/>
        </a:xfrm>
      </p:grpSpPr>
      <p:sp>
        <p:nvSpPr>
          <p:cNvPr id="1560" name="Google Shape;1560;p109"/>
          <p:cNvSpPr txBox="1"/>
          <p:nvPr>
            <p:ph idx="1" type="subTitle"/>
          </p:nvPr>
        </p:nvSpPr>
        <p:spPr>
          <a:xfrm>
            <a:off x="4658775" y="3441800"/>
            <a:ext cx="2087700" cy="94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561" name="Google Shape;1561;p109"/>
          <p:cNvSpPr txBox="1"/>
          <p:nvPr>
            <p:ph idx="2" type="subTitle"/>
          </p:nvPr>
        </p:nvSpPr>
        <p:spPr>
          <a:xfrm>
            <a:off x="2397771" y="1400250"/>
            <a:ext cx="2087700" cy="94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62" name="Google Shape;1562;p109"/>
          <p:cNvSpPr txBox="1"/>
          <p:nvPr>
            <p:ph type="title"/>
          </p:nvPr>
        </p:nvSpPr>
        <p:spPr>
          <a:xfrm>
            <a:off x="4658771" y="2806100"/>
            <a:ext cx="2087700" cy="635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700"/>
              <a:buNone/>
              <a:defRPr sz="2700"/>
            </a:lvl1pPr>
            <a:lvl2pPr lvl="1" rtl="0" algn="r">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2pPr>
            <a:lvl3pPr lvl="2" rtl="0" algn="r">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3pPr>
            <a:lvl4pPr lvl="3" rtl="0" algn="r">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4pPr>
            <a:lvl5pPr lvl="4" rtl="0" algn="r">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5pPr>
            <a:lvl6pPr lvl="5" rtl="0" algn="r">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6pPr>
            <a:lvl7pPr lvl="6" rtl="0" algn="r">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7pPr>
            <a:lvl8pPr lvl="7" rtl="0" algn="r">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8pPr>
            <a:lvl9pPr lvl="8" rtl="0" algn="r">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9pPr>
          </a:lstStyle>
          <a:p/>
        </p:txBody>
      </p:sp>
      <p:sp>
        <p:nvSpPr>
          <p:cNvPr id="1563" name="Google Shape;1563;p109"/>
          <p:cNvSpPr txBox="1"/>
          <p:nvPr>
            <p:ph idx="3" type="title"/>
          </p:nvPr>
        </p:nvSpPr>
        <p:spPr>
          <a:xfrm>
            <a:off x="2397771" y="764550"/>
            <a:ext cx="2087700" cy="63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700"/>
              <a:buNone/>
              <a:defRPr sz="2700"/>
            </a:lvl1pPr>
            <a:lvl2pPr lvl="1" rtl="0">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2pPr>
            <a:lvl3pPr lvl="2" rtl="0">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3pPr>
            <a:lvl4pPr lvl="3" rtl="0">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4pPr>
            <a:lvl5pPr lvl="4" rtl="0">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5pPr>
            <a:lvl6pPr lvl="5" rtl="0">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6pPr>
            <a:lvl7pPr lvl="6" rtl="0">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7pPr>
            <a:lvl8pPr lvl="7" rtl="0">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8pPr>
            <a:lvl9pPr lvl="8" rtl="0">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9pPr>
          </a:lstStyle>
          <a:p/>
        </p:txBody>
      </p:sp>
      <p:sp>
        <p:nvSpPr>
          <p:cNvPr id="1564" name="Google Shape;1564;p109"/>
          <p:cNvSpPr/>
          <p:nvPr/>
        </p:nvSpPr>
        <p:spPr>
          <a:xfrm>
            <a:off x="485275" y="3859450"/>
            <a:ext cx="3336529" cy="1283560"/>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09"/>
          <p:cNvSpPr/>
          <p:nvPr/>
        </p:nvSpPr>
        <p:spPr>
          <a:xfrm flipH="1" rot="1432232">
            <a:off x="-470789" y="4165605"/>
            <a:ext cx="4306753" cy="1531081"/>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09"/>
          <p:cNvSpPr/>
          <p:nvPr/>
        </p:nvSpPr>
        <p:spPr>
          <a:xfrm rot="5772258">
            <a:off x="7200936" y="-653045"/>
            <a:ext cx="2023504" cy="1935148"/>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09"/>
          <p:cNvSpPr/>
          <p:nvPr/>
        </p:nvSpPr>
        <p:spPr>
          <a:xfrm rot="707044">
            <a:off x="5289054" y="-380400"/>
            <a:ext cx="4307387" cy="1170580"/>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09"/>
          <p:cNvSpPr/>
          <p:nvPr/>
        </p:nvSpPr>
        <p:spPr>
          <a:xfrm>
            <a:off x="5289100" y="-380553"/>
            <a:ext cx="4306711" cy="1283653"/>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09"/>
          <p:cNvSpPr/>
          <p:nvPr/>
        </p:nvSpPr>
        <p:spPr>
          <a:xfrm rot="855605">
            <a:off x="-610970" y="4000688"/>
            <a:ext cx="4923475" cy="1631508"/>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09"/>
          <p:cNvSpPr/>
          <p:nvPr/>
        </p:nvSpPr>
        <p:spPr>
          <a:xfrm rot="5400000">
            <a:off x="2493669" y="409451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09"/>
          <p:cNvSpPr/>
          <p:nvPr/>
        </p:nvSpPr>
        <p:spPr>
          <a:xfrm rot="5400000">
            <a:off x="1141481" y="399445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09"/>
          <p:cNvSpPr/>
          <p:nvPr/>
        </p:nvSpPr>
        <p:spPr>
          <a:xfrm rot="-5400000">
            <a:off x="1836844" y="394183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09"/>
          <p:cNvSpPr/>
          <p:nvPr/>
        </p:nvSpPr>
        <p:spPr>
          <a:xfrm rot="5400000">
            <a:off x="485269" y="335969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09"/>
          <p:cNvSpPr/>
          <p:nvPr/>
        </p:nvSpPr>
        <p:spPr>
          <a:xfrm rot="5400000">
            <a:off x="7169406" y="9648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09"/>
          <p:cNvSpPr/>
          <p:nvPr/>
        </p:nvSpPr>
        <p:spPr>
          <a:xfrm rot="5400000">
            <a:off x="5817219" y="8647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09"/>
          <p:cNvSpPr/>
          <p:nvPr/>
        </p:nvSpPr>
        <p:spPr>
          <a:xfrm rot="-5400000">
            <a:off x="6512581" y="8121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09"/>
          <p:cNvSpPr/>
          <p:nvPr/>
        </p:nvSpPr>
        <p:spPr>
          <a:xfrm rot="5400000">
            <a:off x="5161006" y="2299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
    <p:spTree>
      <p:nvGrpSpPr>
        <p:cNvPr id="1578" name="Shape 1578"/>
        <p:cNvGrpSpPr/>
        <p:nvPr/>
      </p:nvGrpSpPr>
      <p:grpSpPr>
        <a:xfrm>
          <a:off x="0" y="0"/>
          <a:ext cx="0" cy="0"/>
          <a:chOff x="0" y="0"/>
          <a:chExt cx="0" cy="0"/>
        </a:xfrm>
      </p:grpSpPr>
      <p:sp>
        <p:nvSpPr>
          <p:cNvPr id="1579" name="Google Shape;1579;p110"/>
          <p:cNvSpPr txBox="1"/>
          <p:nvPr>
            <p:ph type="title"/>
          </p:nvPr>
        </p:nvSpPr>
        <p:spPr>
          <a:xfrm>
            <a:off x="2141950" y="1922950"/>
            <a:ext cx="4860000" cy="822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80" name="Google Shape;1580;p110"/>
          <p:cNvSpPr txBox="1"/>
          <p:nvPr>
            <p:ph idx="1" type="subTitle"/>
          </p:nvPr>
        </p:nvSpPr>
        <p:spPr>
          <a:xfrm>
            <a:off x="2142050" y="2757125"/>
            <a:ext cx="4860000" cy="49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81" name="Google Shape;1581;p110"/>
          <p:cNvSpPr/>
          <p:nvPr/>
        </p:nvSpPr>
        <p:spPr>
          <a:xfrm rot="-5400000">
            <a:off x="-1029861" y="815281"/>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10"/>
          <p:cNvSpPr/>
          <p:nvPr/>
        </p:nvSpPr>
        <p:spPr>
          <a:xfrm rot="-5400000">
            <a:off x="-1888219" y="1592238"/>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10"/>
          <p:cNvSpPr/>
          <p:nvPr/>
        </p:nvSpPr>
        <p:spPr>
          <a:xfrm rot="5400000">
            <a:off x="387256" y="361078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10"/>
          <p:cNvSpPr/>
          <p:nvPr/>
        </p:nvSpPr>
        <p:spPr>
          <a:xfrm rot="5400000">
            <a:off x="603369" y="172221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10"/>
          <p:cNvSpPr/>
          <p:nvPr/>
        </p:nvSpPr>
        <p:spPr>
          <a:xfrm rot="5400000">
            <a:off x="-751978" y="255224"/>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10"/>
          <p:cNvSpPr/>
          <p:nvPr/>
        </p:nvSpPr>
        <p:spPr>
          <a:xfrm rot="5400000">
            <a:off x="1033906" y="114308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10"/>
          <p:cNvSpPr/>
          <p:nvPr/>
        </p:nvSpPr>
        <p:spPr>
          <a:xfrm rot="5400000">
            <a:off x="1978444" y="2009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10"/>
          <p:cNvSpPr/>
          <p:nvPr/>
        </p:nvSpPr>
        <p:spPr>
          <a:xfrm rot="5400000">
            <a:off x="6115544" y="2556136"/>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10"/>
          <p:cNvSpPr/>
          <p:nvPr/>
        </p:nvSpPr>
        <p:spPr>
          <a:xfrm rot="5400000">
            <a:off x="6901950" y="2423794"/>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10"/>
          <p:cNvSpPr/>
          <p:nvPr/>
        </p:nvSpPr>
        <p:spPr>
          <a:xfrm rot="-5400000">
            <a:off x="8658344" y="13917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10"/>
          <p:cNvSpPr/>
          <p:nvPr/>
        </p:nvSpPr>
        <p:spPr>
          <a:xfrm rot="-5400000">
            <a:off x="8377131" y="32154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10"/>
          <p:cNvSpPr/>
          <p:nvPr/>
        </p:nvSpPr>
        <p:spPr>
          <a:xfrm rot="-5400000">
            <a:off x="7021777" y="3324160"/>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10"/>
          <p:cNvSpPr/>
          <p:nvPr/>
        </p:nvSpPr>
        <p:spPr>
          <a:xfrm rot="-5400000">
            <a:off x="8011694" y="38594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10"/>
          <p:cNvSpPr/>
          <p:nvPr/>
        </p:nvSpPr>
        <p:spPr>
          <a:xfrm rot="-5400000">
            <a:off x="7002056" y="49176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1595" name="Shape 1595"/>
        <p:cNvGrpSpPr/>
        <p:nvPr/>
      </p:nvGrpSpPr>
      <p:grpSpPr>
        <a:xfrm>
          <a:off x="0" y="0"/>
          <a:ext cx="0" cy="0"/>
          <a:chOff x="0" y="0"/>
          <a:chExt cx="0" cy="0"/>
        </a:xfrm>
      </p:grpSpPr>
      <p:sp>
        <p:nvSpPr>
          <p:cNvPr id="1596" name="Google Shape;1596;p111"/>
          <p:cNvSpPr txBox="1"/>
          <p:nvPr>
            <p:ph type="title"/>
          </p:nvPr>
        </p:nvSpPr>
        <p:spPr>
          <a:xfrm>
            <a:off x="3145775" y="363275"/>
            <a:ext cx="2852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597" name="Google Shape;1597;p111"/>
          <p:cNvSpPr txBox="1"/>
          <p:nvPr>
            <p:ph idx="1" type="subTitle"/>
          </p:nvPr>
        </p:nvSpPr>
        <p:spPr>
          <a:xfrm>
            <a:off x="3328941"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598" name="Google Shape;1598;p111"/>
          <p:cNvSpPr txBox="1"/>
          <p:nvPr>
            <p:ph idx="2" type="subTitle"/>
          </p:nvPr>
        </p:nvSpPr>
        <p:spPr>
          <a:xfrm>
            <a:off x="3610941"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99" name="Google Shape;1599;p111"/>
          <p:cNvSpPr txBox="1"/>
          <p:nvPr>
            <p:ph idx="3" type="subTitle"/>
          </p:nvPr>
        </p:nvSpPr>
        <p:spPr>
          <a:xfrm>
            <a:off x="659663"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600" name="Google Shape;1600;p111"/>
          <p:cNvSpPr txBox="1"/>
          <p:nvPr>
            <p:ph idx="4" type="subTitle"/>
          </p:nvPr>
        </p:nvSpPr>
        <p:spPr>
          <a:xfrm>
            <a:off x="941663"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01" name="Google Shape;1601;p111"/>
          <p:cNvSpPr txBox="1"/>
          <p:nvPr>
            <p:ph idx="5" type="subTitle"/>
          </p:nvPr>
        </p:nvSpPr>
        <p:spPr>
          <a:xfrm>
            <a:off x="3328941"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602" name="Google Shape;1602;p111"/>
          <p:cNvSpPr txBox="1"/>
          <p:nvPr>
            <p:ph idx="6" type="subTitle"/>
          </p:nvPr>
        </p:nvSpPr>
        <p:spPr>
          <a:xfrm>
            <a:off x="3610941"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03" name="Google Shape;1603;p111"/>
          <p:cNvSpPr txBox="1"/>
          <p:nvPr>
            <p:ph idx="7" type="subTitle"/>
          </p:nvPr>
        </p:nvSpPr>
        <p:spPr>
          <a:xfrm>
            <a:off x="659663"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604" name="Google Shape;1604;p111"/>
          <p:cNvSpPr txBox="1"/>
          <p:nvPr>
            <p:ph idx="8" type="subTitle"/>
          </p:nvPr>
        </p:nvSpPr>
        <p:spPr>
          <a:xfrm>
            <a:off x="941663"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05" name="Google Shape;1605;p111"/>
          <p:cNvSpPr txBox="1"/>
          <p:nvPr>
            <p:ph idx="9" type="subTitle"/>
          </p:nvPr>
        </p:nvSpPr>
        <p:spPr>
          <a:xfrm>
            <a:off x="5998216"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606" name="Google Shape;1606;p111"/>
          <p:cNvSpPr txBox="1"/>
          <p:nvPr>
            <p:ph idx="13" type="subTitle"/>
          </p:nvPr>
        </p:nvSpPr>
        <p:spPr>
          <a:xfrm>
            <a:off x="6280216"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07" name="Google Shape;1607;p111"/>
          <p:cNvSpPr txBox="1"/>
          <p:nvPr>
            <p:ph idx="14" type="subTitle"/>
          </p:nvPr>
        </p:nvSpPr>
        <p:spPr>
          <a:xfrm>
            <a:off x="5998216"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608" name="Google Shape;1608;p111"/>
          <p:cNvSpPr txBox="1"/>
          <p:nvPr>
            <p:ph idx="15" type="subTitle"/>
          </p:nvPr>
        </p:nvSpPr>
        <p:spPr>
          <a:xfrm>
            <a:off x="6280216"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09" name="Google Shape;1609;p111"/>
          <p:cNvSpPr/>
          <p:nvPr/>
        </p:nvSpPr>
        <p:spPr>
          <a:xfrm>
            <a:off x="5587299" y="-20955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11"/>
          <p:cNvSpPr/>
          <p:nvPr/>
        </p:nvSpPr>
        <p:spPr>
          <a:xfrm flipH="1" rot="10800000">
            <a:off x="6906325" y="-525151"/>
            <a:ext cx="237931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11"/>
          <p:cNvSpPr/>
          <p:nvPr/>
        </p:nvSpPr>
        <p:spPr>
          <a:xfrm rot="-3279262">
            <a:off x="7901589" y="-9730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11"/>
          <p:cNvSpPr/>
          <p:nvPr/>
        </p:nvSpPr>
        <p:spPr>
          <a:xfrm rot="10800000">
            <a:off x="6406991" y="11359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11"/>
          <p:cNvSpPr/>
          <p:nvPr/>
        </p:nvSpPr>
        <p:spPr>
          <a:xfrm rot="10800000">
            <a:off x="8154416" y="34986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11"/>
          <p:cNvSpPr/>
          <p:nvPr/>
        </p:nvSpPr>
        <p:spPr>
          <a:xfrm rot="10800000">
            <a:off x="7681066" y="739068"/>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11"/>
          <p:cNvSpPr/>
          <p:nvPr/>
        </p:nvSpPr>
        <p:spPr>
          <a:xfrm flipH="1">
            <a:off x="-3333926" y="-21075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11"/>
          <p:cNvSpPr/>
          <p:nvPr/>
        </p:nvSpPr>
        <p:spPr>
          <a:xfrm rot="10800000">
            <a:off x="-142195" y="-526351"/>
            <a:ext cx="237931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11"/>
          <p:cNvSpPr/>
          <p:nvPr/>
        </p:nvSpPr>
        <p:spPr>
          <a:xfrm flipH="1" rot="3279262">
            <a:off x="-162965" y="-9742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11"/>
          <p:cNvSpPr/>
          <p:nvPr/>
        </p:nvSpPr>
        <p:spPr>
          <a:xfrm flipH="1" rot="10800000">
            <a:off x="2572953" y="11239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11"/>
          <p:cNvSpPr/>
          <p:nvPr/>
        </p:nvSpPr>
        <p:spPr>
          <a:xfrm flipH="1" rot="10800000">
            <a:off x="890628" y="34866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11"/>
          <p:cNvSpPr/>
          <p:nvPr/>
        </p:nvSpPr>
        <p:spPr>
          <a:xfrm flipH="1" rot="10800000">
            <a:off x="201303" y="105274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11"/>
          <p:cNvSpPr/>
          <p:nvPr/>
        </p:nvSpPr>
        <p:spPr>
          <a:xfrm flipH="1" rot="10800000">
            <a:off x="1363978" y="737868"/>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11"/>
          <p:cNvSpPr/>
          <p:nvPr/>
        </p:nvSpPr>
        <p:spPr>
          <a:xfrm rot="10800000">
            <a:off x="8843741" y="105394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5" name="Shape 165"/>
        <p:cNvGrpSpPr/>
        <p:nvPr/>
      </p:nvGrpSpPr>
      <p:grpSpPr>
        <a:xfrm>
          <a:off x="0" y="0"/>
          <a:ext cx="0" cy="0"/>
          <a:chOff x="0" y="0"/>
          <a:chExt cx="0" cy="0"/>
        </a:xfrm>
      </p:grpSpPr>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0">
    <p:spTree>
      <p:nvGrpSpPr>
        <p:cNvPr id="1623" name="Shape 1623"/>
        <p:cNvGrpSpPr/>
        <p:nvPr/>
      </p:nvGrpSpPr>
      <p:grpSpPr>
        <a:xfrm>
          <a:off x="0" y="0"/>
          <a:ext cx="0" cy="0"/>
          <a:chOff x="0" y="0"/>
          <a:chExt cx="0" cy="0"/>
        </a:xfrm>
      </p:grpSpPr>
      <p:sp>
        <p:nvSpPr>
          <p:cNvPr id="1624" name="Google Shape;1624;p112"/>
          <p:cNvSpPr/>
          <p:nvPr/>
        </p:nvSpPr>
        <p:spPr>
          <a:xfrm flipH="1" rot="-5400000">
            <a:off x="7394663" y="2761041"/>
            <a:ext cx="2443246" cy="56873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12"/>
          <p:cNvSpPr/>
          <p:nvPr/>
        </p:nvSpPr>
        <p:spPr>
          <a:xfrm rot="-5399497">
            <a:off x="6547057" y="1922604"/>
            <a:ext cx="4515337" cy="678344"/>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12"/>
          <p:cNvSpPr/>
          <p:nvPr/>
        </p:nvSpPr>
        <p:spPr>
          <a:xfrm flipH="1" rot="-5400440">
            <a:off x="6201606" y="2210242"/>
            <a:ext cx="5161707" cy="722922"/>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12"/>
          <p:cNvSpPr txBox="1"/>
          <p:nvPr>
            <p:ph idx="1" type="subTitle"/>
          </p:nvPr>
        </p:nvSpPr>
        <p:spPr>
          <a:xfrm>
            <a:off x="3328941"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628" name="Google Shape;1628;p112"/>
          <p:cNvSpPr txBox="1"/>
          <p:nvPr>
            <p:ph idx="2" type="subTitle"/>
          </p:nvPr>
        </p:nvSpPr>
        <p:spPr>
          <a:xfrm>
            <a:off x="3610941"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29" name="Google Shape;1629;p112"/>
          <p:cNvSpPr txBox="1"/>
          <p:nvPr>
            <p:ph idx="3" type="subTitle"/>
          </p:nvPr>
        </p:nvSpPr>
        <p:spPr>
          <a:xfrm>
            <a:off x="812063"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630" name="Google Shape;1630;p112"/>
          <p:cNvSpPr txBox="1"/>
          <p:nvPr>
            <p:ph idx="4" type="subTitle"/>
          </p:nvPr>
        </p:nvSpPr>
        <p:spPr>
          <a:xfrm>
            <a:off x="1094063"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31" name="Google Shape;1631;p112"/>
          <p:cNvSpPr txBox="1"/>
          <p:nvPr>
            <p:ph idx="5" type="subTitle"/>
          </p:nvPr>
        </p:nvSpPr>
        <p:spPr>
          <a:xfrm>
            <a:off x="3328941" y="35097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632" name="Google Shape;1632;p112"/>
          <p:cNvSpPr txBox="1"/>
          <p:nvPr>
            <p:ph idx="6" type="subTitle"/>
          </p:nvPr>
        </p:nvSpPr>
        <p:spPr>
          <a:xfrm>
            <a:off x="3610941" y="38288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33" name="Google Shape;1633;p112"/>
          <p:cNvSpPr txBox="1"/>
          <p:nvPr>
            <p:ph idx="7" type="subTitle"/>
          </p:nvPr>
        </p:nvSpPr>
        <p:spPr>
          <a:xfrm>
            <a:off x="812063" y="35097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634" name="Google Shape;1634;p112"/>
          <p:cNvSpPr txBox="1"/>
          <p:nvPr>
            <p:ph idx="8" type="subTitle"/>
          </p:nvPr>
        </p:nvSpPr>
        <p:spPr>
          <a:xfrm>
            <a:off x="1094063" y="38288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35" name="Google Shape;1635;p112"/>
          <p:cNvSpPr txBox="1"/>
          <p:nvPr>
            <p:ph idx="9" type="subTitle"/>
          </p:nvPr>
        </p:nvSpPr>
        <p:spPr>
          <a:xfrm>
            <a:off x="5845816"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636" name="Google Shape;1636;p112"/>
          <p:cNvSpPr txBox="1"/>
          <p:nvPr>
            <p:ph idx="13" type="subTitle"/>
          </p:nvPr>
        </p:nvSpPr>
        <p:spPr>
          <a:xfrm>
            <a:off x="6127816"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37" name="Google Shape;1637;p112"/>
          <p:cNvSpPr txBox="1"/>
          <p:nvPr>
            <p:ph idx="14" type="subTitle"/>
          </p:nvPr>
        </p:nvSpPr>
        <p:spPr>
          <a:xfrm>
            <a:off x="5845816" y="35097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638" name="Google Shape;1638;p112"/>
          <p:cNvSpPr txBox="1"/>
          <p:nvPr>
            <p:ph idx="15" type="subTitle"/>
          </p:nvPr>
        </p:nvSpPr>
        <p:spPr>
          <a:xfrm>
            <a:off x="6127816" y="38288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39" name="Google Shape;1639;p112"/>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atin typeface="Open Sans"/>
                <a:ea typeface="Open Sans"/>
                <a:cs typeface="Open Sans"/>
                <a:sym typeface="Open Sans"/>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640" name="Google Shape;1640;p112"/>
          <p:cNvSpPr/>
          <p:nvPr/>
        </p:nvSpPr>
        <p:spPr>
          <a:xfrm>
            <a:off x="8351719" y="16884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12"/>
          <p:cNvSpPr/>
          <p:nvPr/>
        </p:nvSpPr>
        <p:spPr>
          <a:xfrm>
            <a:off x="8364481" y="480825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12"/>
          <p:cNvSpPr/>
          <p:nvPr/>
        </p:nvSpPr>
        <p:spPr>
          <a:xfrm rot="10800000">
            <a:off x="8515231" y="14905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12"/>
          <p:cNvSpPr/>
          <p:nvPr/>
        </p:nvSpPr>
        <p:spPr>
          <a:xfrm>
            <a:off x="7940944" y="299724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12"/>
          <p:cNvSpPr/>
          <p:nvPr/>
        </p:nvSpPr>
        <p:spPr>
          <a:xfrm rot="5400000">
            <a:off x="-1539825" y="1069929"/>
            <a:ext cx="3336529" cy="605972"/>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12"/>
          <p:cNvSpPr/>
          <p:nvPr/>
        </p:nvSpPr>
        <p:spPr>
          <a:xfrm flipH="1" rot="6392579">
            <a:off x="-2086596" y="339210"/>
            <a:ext cx="4108425" cy="1125528"/>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12"/>
          <p:cNvSpPr/>
          <p:nvPr/>
        </p:nvSpPr>
        <p:spPr>
          <a:xfrm rot="5980549">
            <a:off x="-2375690" y="502831"/>
            <a:ext cx="4840630" cy="1134631"/>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12"/>
          <p:cNvSpPr/>
          <p:nvPr/>
        </p:nvSpPr>
        <p:spPr>
          <a:xfrm rot="10800000">
            <a:off x="115388" y="209797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12"/>
          <p:cNvSpPr/>
          <p:nvPr/>
        </p:nvSpPr>
        <p:spPr>
          <a:xfrm rot="10800000">
            <a:off x="361275" y="42206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12"/>
          <p:cNvSpPr/>
          <p:nvPr/>
        </p:nvSpPr>
        <p:spPr>
          <a:xfrm>
            <a:off x="333025" y="144100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12"/>
          <p:cNvSpPr/>
          <p:nvPr/>
        </p:nvSpPr>
        <p:spPr>
          <a:xfrm rot="10800000">
            <a:off x="1593613" y="-33062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19">
    <p:spTree>
      <p:nvGrpSpPr>
        <p:cNvPr id="1651" name="Shape 1651"/>
        <p:cNvGrpSpPr/>
        <p:nvPr/>
      </p:nvGrpSpPr>
      <p:grpSpPr>
        <a:xfrm>
          <a:off x="0" y="0"/>
          <a:ext cx="0" cy="0"/>
          <a:chOff x="0" y="0"/>
          <a:chExt cx="0" cy="0"/>
        </a:xfrm>
      </p:grpSpPr>
      <p:sp>
        <p:nvSpPr>
          <p:cNvPr id="1652" name="Google Shape;1652;p113"/>
          <p:cNvSpPr txBox="1"/>
          <p:nvPr>
            <p:ph type="title"/>
          </p:nvPr>
        </p:nvSpPr>
        <p:spPr>
          <a:xfrm>
            <a:off x="1098938" y="1256925"/>
            <a:ext cx="2022300" cy="38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1653" name="Google Shape;1653;p113"/>
          <p:cNvSpPr txBox="1"/>
          <p:nvPr>
            <p:ph idx="1" type="subTitle"/>
          </p:nvPr>
        </p:nvSpPr>
        <p:spPr>
          <a:xfrm>
            <a:off x="1098938" y="1574098"/>
            <a:ext cx="20223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54" name="Google Shape;1654;p113"/>
          <p:cNvSpPr txBox="1"/>
          <p:nvPr>
            <p:ph idx="2" type="title"/>
          </p:nvPr>
        </p:nvSpPr>
        <p:spPr>
          <a:xfrm>
            <a:off x="6001463" y="1256925"/>
            <a:ext cx="2022300" cy="38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1655" name="Google Shape;1655;p113"/>
          <p:cNvSpPr txBox="1"/>
          <p:nvPr>
            <p:ph idx="3" type="subTitle"/>
          </p:nvPr>
        </p:nvSpPr>
        <p:spPr>
          <a:xfrm>
            <a:off x="6001463" y="1574098"/>
            <a:ext cx="20223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56" name="Google Shape;1656;p113"/>
          <p:cNvSpPr txBox="1"/>
          <p:nvPr>
            <p:ph idx="4" type="title"/>
          </p:nvPr>
        </p:nvSpPr>
        <p:spPr>
          <a:xfrm>
            <a:off x="1120238" y="3403200"/>
            <a:ext cx="2022300" cy="38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1657" name="Google Shape;1657;p113"/>
          <p:cNvSpPr txBox="1"/>
          <p:nvPr>
            <p:ph idx="5" type="subTitle"/>
          </p:nvPr>
        </p:nvSpPr>
        <p:spPr>
          <a:xfrm>
            <a:off x="1120238" y="3720373"/>
            <a:ext cx="20223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58" name="Google Shape;1658;p113"/>
          <p:cNvSpPr txBox="1"/>
          <p:nvPr>
            <p:ph idx="6" type="title"/>
          </p:nvPr>
        </p:nvSpPr>
        <p:spPr>
          <a:xfrm>
            <a:off x="6022763" y="3403200"/>
            <a:ext cx="2022300" cy="38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1659" name="Google Shape;1659;p113"/>
          <p:cNvSpPr txBox="1"/>
          <p:nvPr>
            <p:ph idx="7" type="subTitle"/>
          </p:nvPr>
        </p:nvSpPr>
        <p:spPr>
          <a:xfrm>
            <a:off x="6022763" y="3720373"/>
            <a:ext cx="20223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60" name="Google Shape;1660;p113"/>
          <p:cNvSpPr txBox="1"/>
          <p:nvPr>
            <p:ph idx="8" type="title"/>
          </p:nvPr>
        </p:nvSpPr>
        <p:spPr>
          <a:xfrm>
            <a:off x="3550200" y="2330063"/>
            <a:ext cx="2022300" cy="38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1661" name="Google Shape;1661;p113"/>
          <p:cNvSpPr txBox="1"/>
          <p:nvPr>
            <p:ph idx="9" type="subTitle"/>
          </p:nvPr>
        </p:nvSpPr>
        <p:spPr>
          <a:xfrm>
            <a:off x="3550200" y="2647235"/>
            <a:ext cx="20223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62" name="Google Shape;1662;p113"/>
          <p:cNvSpPr/>
          <p:nvPr/>
        </p:nvSpPr>
        <p:spPr>
          <a:xfrm flipH="1" rot="-1518785">
            <a:off x="108221" y="-13636"/>
            <a:ext cx="2228124" cy="918929"/>
          </a:xfrm>
          <a:custGeom>
            <a:rect b="b" l="l" r="r" t="t"/>
            <a:pathLst>
              <a:path extrusionOk="0" h="61867" w="246008">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13"/>
          <p:cNvSpPr/>
          <p:nvPr/>
        </p:nvSpPr>
        <p:spPr>
          <a:xfrm flipH="1" rot="-1519228">
            <a:off x="-502377" y="-716362"/>
            <a:ext cx="3782980" cy="1428824"/>
          </a:xfrm>
          <a:custGeom>
            <a:rect b="b" l="l" r="r" t="t"/>
            <a:pathLst>
              <a:path extrusionOk="0" h="61984" w="264364">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13"/>
          <p:cNvSpPr/>
          <p:nvPr/>
        </p:nvSpPr>
        <p:spPr>
          <a:xfrm rot="-1518617">
            <a:off x="-978642" y="-633617"/>
            <a:ext cx="4264746" cy="1843807"/>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13"/>
          <p:cNvSpPr/>
          <p:nvPr/>
        </p:nvSpPr>
        <p:spPr>
          <a:xfrm>
            <a:off x="-727683" y="4105400"/>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13"/>
          <p:cNvSpPr/>
          <p:nvPr/>
        </p:nvSpPr>
        <p:spPr>
          <a:xfrm flipH="1" rot="1432117">
            <a:off x="-994133" y="4325918"/>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13"/>
          <p:cNvSpPr/>
          <p:nvPr/>
        </p:nvSpPr>
        <p:spPr>
          <a:xfrm rot="855778">
            <a:off x="-1530463" y="4208916"/>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13"/>
          <p:cNvSpPr txBox="1"/>
          <p:nvPr>
            <p:ph idx="13"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atin typeface="Open Sans"/>
                <a:ea typeface="Open Sans"/>
                <a:cs typeface="Open Sans"/>
                <a:sym typeface="Open Sans"/>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669" name="Google Shape;1669;p113"/>
          <p:cNvSpPr/>
          <p:nvPr/>
        </p:nvSpPr>
        <p:spPr>
          <a:xfrm rot="5400000">
            <a:off x="2668844" y="1525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13"/>
          <p:cNvSpPr/>
          <p:nvPr/>
        </p:nvSpPr>
        <p:spPr>
          <a:xfrm rot="5400000">
            <a:off x="1006581" y="44671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13"/>
          <p:cNvSpPr/>
          <p:nvPr/>
        </p:nvSpPr>
        <p:spPr>
          <a:xfrm rot="-5400000">
            <a:off x="2012019" y="-15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13"/>
          <p:cNvSpPr/>
          <p:nvPr/>
        </p:nvSpPr>
        <p:spPr>
          <a:xfrm rot="5400000">
            <a:off x="350369" y="38324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23">
    <p:spTree>
      <p:nvGrpSpPr>
        <p:cNvPr id="1673" name="Shape 1673"/>
        <p:cNvGrpSpPr/>
        <p:nvPr/>
      </p:nvGrpSpPr>
      <p:grpSpPr>
        <a:xfrm>
          <a:off x="0" y="0"/>
          <a:ext cx="0" cy="0"/>
          <a:chOff x="0" y="0"/>
          <a:chExt cx="0" cy="0"/>
        </a:xfrm>
      </p:grpSpPr>
      <p:sp>
        <p:nvSpPr>
          <p:cNvPr id="1674" name="Google Shape;1674;p114"/>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atin typeface="Open Sans"/>
                <a:ea typeface="Open Sans"/>
                <a:cs typeface="Open Sans"/>
                <a:sym typeface="Open Sans"/>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675" name="Google Shape;1675;p114"/>
          <p:cNvSpPr txBox="1"/>
          <p:nvPr>
            <p:ph idx="2" type="title"/>
          </p:nvPr>
        </p:nvSpPr>
        <p:spPr>
          <a:xfrm>
            <a:off x="990875" y="1530450"/>
            <a:ext cx="2034600" cy="453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1676" name="Google Shape;1676;p114"/>
          <p:cNvSpPr txBox="1"/>
          <p:nvPr>
            <p:ph idx="1" type="subTitle"/>
          </p:nvPr>
        </p:nvSpPr>
        <p:spPr>
          <a:xfrm>
            <a:off x="990875" y="1984050"/>
            <a:ext cx="2034600" cy="63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7" name="Google Shape;1677;p114"/>
          <p:cNvSpPr txBox="1"/>
          <p:nvPr>
            <p:ph idx="3" type="title"/>
          </p:nvPr>
        </p:nvSpPr>
        <p:spPr>
          <a:xfrm>
            <a:off x="2272775" y="2963850"/>
            <a:ext cx="2034600" cy="453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1678" name="Google Shape;1678;p114"/>
          <p:cNvSpPr txBox="1"/>
          <p:nvPr>
            <p:ph idx="4" type="subTitle"/>
          </p:nvPr>
        </p:nvSpPr>
        <p:spPr>
          <a:xfrm>
            <a:off x="2272775" y="3417450"/>
            <a:ext cx="2034600" cy="63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9" name="Google Shape;1679;p114"/>
          <p:cNvSpPr txBox="1"/>
          <p:nvPr>
            <p:ph idx="5" type="title"/>
          </p:nvPr>
        </p:nvSpPr>
        <p:spPr>
          <a:xfrm>
            <a:off x="6118525" y="1530450"/>
            <a:ext cx="2034600" cy="453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1680" name="Google Shape;1680;p114"/>
          <p:cNvSpPr txBox="1"/>
          <p:nvPr>
            <p:ph idx="6" type="subTitle"/>
          </p:nvPr>
        </p:nvSpPr>
        <p:spPr>
          <a:xfrm>
            <a:off x="6118525" y="1984050"/>
            <a:ext cx="2034600" cy="63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81" name="Google Shape;1681;p114"/>
          <p:cNvSpPr txBox="1"/>
          <p:nvPr>
            <p:ph idx="7" type="title"/>
          </p:nvPr>
        </p:nvSpPr>
        <p:spPr>
          <a:xfrm>
            <a:off x="4836600" y="2963850"/>
            <a:ext cx="2034600" cy="453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1682" name="Google Shape;1682;p114"/>
          <p:cNvSpPr txBox="1"/>
          <p:nvPr>
            <p:ph idx="8" type="subTitle"/>
          </p:nvPr>
        </p:nvSpPr>
        <p:spPr>
          <a:xfrm>
            <a:off x="4836600" y="3417450"/>
            <a:ext cx="2034600" cy="63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83" name="Google Shape;1683;p114"/>
          <p:cNvSpPr txBox="1"/>
          <p:nvPr>
            <p:ph idx="9" type="title"/>
          </p:nvPr>
        </p:nvSpPr>
        <p:spPr>
          <a:xfrm>
            <a:off x="3554675" y="1530450"/>
            <a:ext cx="2034600" cy="453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1684" name="Google Shape;1684;p114"/>
          <p:cNvSpPr txBox="1"/>
          <p:nvPr>
            <p:ph idx="13" type="subTitle"/>
          </p:nvPr>
        </p:nvSpPr>
        <p:spPr>
          <a:xfrm>
            <a:off x="3554675" y="1984050"/>
            <a:ext cx="2034600" cy="63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85" name="Google Shape;1685;p114"/>
          <p:cNvSpPr/>
          <p:nvPr/>
        </p:nvSpPr>
        <p:spPr>
          <a:xfrm>
            <a:off x="-614789" y="4059903"/>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14"/>
          <p:cNvSpPr/>
          <p:nvPr/>
        </p:nvSpPr>
        <p:spPr>
          <a:xfrm flipH="1" rot="1432117">
            <a:off x="-881240" y="4280420"/>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14"/>
          <p:cNvSpPr/>
          <p:nvPr/>
        </p:nvSpPr>
        <p:spPr>
          <a:xfrm rot="855778">
            <a:off x="-1417570" y="4163418"/>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14"/>
          <p:cNvSpPr/>
          <p:nvPr/>
        </p:nvSpPr>
        <p:spPr>
          <a:xfrm flipH="1" rot="5027361">
            <a:off x="8598824" y="4042096"/>
            <a:ext cx="1671004" cy="1597787"/>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14"/>
          <p:cNvSpPr/>
          <p:nvPr/>
        </p:nvSpPr>
        <p:spPr>
          <a:xfrm flipH="1" rot="10093095">
            <a:off x="7020027" y="4448297"/>
            <a:ext cx="3557278" cy="966682"/>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114"/>
          <p:cNvSpPr/>
          <p:nvPr/>
        </p:nvSpPr>
        <p:spPr>
          <a:xfrm flipH="1" rot="10800000">
            <a:off x="7020070" y="4354984"/>
            <a:ext cx="3556654" cy="1060078"/>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14"/>
          <p:cNvSpPr/>
          <p:nvPr/>
        </p:nvSpPr>
        <p:spPr>
          <a:xfrm rot="5400000">
            <a:off x="8594081" y="42478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14"/>
          <p:cNvSpPr/>
          <p:nvPr/>
        </p:nvSpPr>
        <p:spPr>
          <a:xfrm rot="5400000">
            <a:off x="810844" y="43237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14"/>
          <p:cNvSpPr/>
          <p:nvPr/>
        </p:nvSpPr>
        <p:spPr>
          <a:xfrm rot="-5400000">
            <a:off x="7937256" y="40951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14"/>
          <p:cNvSpPr/>
          <p:nvPr/>
        </p:nvSpPr>
        <p:spPr>
          <a:xfrm rot="5400000">
            <a:off x="154631" y="36889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7">
    <p:spTree>
      <p:nvGrpSpPr>
        <p:cNvPr id="1695" name="Shape 1695"/>
        <p:cNvGrpSpPr/>
        <p:nvPr/>
      </p:nvGrpSpPr>
      <p:grpSpPr>
        <a:xfrm>
          <a:off x="0" y="0"/>
          <a:ext cx="0" cy="0"/>
          <a:chOff x="0" y="0"/>
          <a:chExt cx="0" cy="0"/>
        </a:xfrm>
      </p:grpSpPr>
      <p:sp>
        <p:nvSpPr>
          <p:cNvPr id="1696" name="Google Shape;1696;p115"/>
          <p:cNvSpPr txBox="1"/>
          <p:nvPr>
            <p:ph type="title"/>
          </p:nvPr>
        </p:nvSpPr>
        <p:spPr>
          <a:xfrm>
            <a:off x="1543350" y="363275"/>
            <a:ext cx="6057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7" name="Google Shape;1697;p115"/>
          <p:cNvSpPr txBox="1"/>
          <p:nvPr>
            <p:ph idx="1" type="subTitle"/>
          </p:nvPr>
        </p:nvSpPr>
        <p:spPr>
          <a:xfrm>
            <a:off x="4875632"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698" name="Google Shape;1698;p115"/>
          <p:cNvSpPr txBox="1"/>
          <p:nvPr>
            <p:ph idx="2" type="subTitle"/>
          </p:nvPr>
        </p:nvSpPr>
        <p:spPr>
          <a:xfrm>
            <a:off x="5157563"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99" name="Google Shape;1699;p115"/>
          <p:cNvSpPr txBox="1"/>
          <p:nvPr>
            <p:ph idx="3" type="subTitle"/>
          </p:nvPr>
        </p:nvSpPr>
        <p:spPr>
          <a:xfrm>
            <a:off x="1782263"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700" name="Google Shape;1700;p115"/>
          <p:cNvSpPr txBox="1"/>
          <p:nvPr>
            <p:ph idx="4" type="subTitle"/>
          </p:nvPr>
        </p:nvSpPr>
        <p:spPr>
          <a:xfrm>
            <a:off x="2064375"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01" name="Google Shape;1701;p115"/>
          <p:cNvSpPr txBox="1"/>
          <p:nvPr>
            <p:ph idx="5" type="subTitle"/>
          </p:nvPr>
        </p:nvSpPr>
        <p:spPr>
          <a:xfrm>
            <a:off x="4875600"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702" name="Google Shape;1702;p115"/>
          <p:cNvSpPr txBox="1"/>
          <p:nvPr>
            <p:ph idx="6" type="subTitle"/>
          </p:nvPr>
        </p:nvSpPr>
        <p:spPr>
          <a:xfrm>
            <a:off x="5157563"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03" name="Google Shape;1703;p115"/>
          <p:cNvSpPr txBox="1"/>
          <p:nvPr>
            <p:ph idx="7" type="subTitle"/>
          </p:nvPr>
        </p:nvSpPr>
        <p:spPr>
          <a:xfrm>
            <a:off x="1782263"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704" name="Google Shape;1704;p115"/>
          <p:cNvSpPr txBox="1"/>
          <p:nvPr>
            <p:ph idx="8" type="subTitle"/>
          </p:nvPr>
        </p:nvSpPr>
        <p:spPr>
          <a:xfrm>
            <a:off x="2064375"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05" name="Google Shape;1705;p115"/>
          <p:cNvSpPr/>
          <p:nvPr/>
        </p:nvSpPr>
        <p:spPr>
          <a:xfrm flipH="1" rot="-5400000">
            <a:off x="-3096997" y="2192121"/>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15"/>
          <p:cNvSpPr/>
          <p:nvPr/>
        </p:nvSpPr>
        <p:spPr>
          <a:xfrm rot="5400000">
            <a:off x="-1921300" y="3098438"/>
            <a:ext cx="4271825" cy="1177450"/>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115"/>
          <p:cNvSpPr/>
          <p:nvPr/>
        </p:nvSpPr>
        <p:spPr>
          <a:xfrm flipH="1" rot="147">
            <a:off x="-401896" y="3180097"/>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15"/>
          <p:cNvSpPr/>
          <p:nvPr/>
        </p:nvSpPr>
        <p:spPr>
          <a:xfrm flipH="1" rot="-5400000">
            <a:off x="839461" y="386456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15"/>
          <p:cNvSpPr/>
          <p:nvPr/>
        </p:nvSpPr>
        <p:spPr>
          <a:xfrm flipH="1" rot="-5400000">
            <a:off x="376511" y="108498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115"/>
          <p:cNvSpPr/>
          <p:nvPr/>
        </p:nvSpPr>
        <p:spPr>
          <a:xfrm flipH="1" rot="-5400000">
            <a:off x="948986" y="173088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115"/>
          <p:cNvSpPr/>
          <p:nvPr/>
        </p:nvSpPr>
        <p:spPr>
          <a:xfrm flipH="1" rot="5400000">
            <a:off x="5330692" y="2192121"/>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15"/>
          <p:cNvSpPr/>
          <p:nvPr/>
        </p:nvSpPr>
        <p:spPr>
          <a:xfrm rot="-5400000">
            <a:off x="6773240" y="988358"/>
            <a:ext cx="4271825" cy="1177450"/>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15"/>
          <p:cNvSpPr/>
          <p:nvPr/>
        </p:nvSpPr>
        <p:spPr>
          <a:xfrm flipH="1" rot="-10799853">
            <a:off x="8120822" y="-9700"/>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15"/>
          <p:cNvSpPr/>
          <p:nvPr/>
        </p:nvSpPr>
        <p:spPr>
          <a:xfrm flipH="1" rot="5400000">
            <a:off x="7855079" y="51188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115"/>
          <p:cNvSpPr/>
          <p:nvPr/>
        </p:nvSpPr>
        <p:spPr>
          <a:xfrm flipH="1" rot="5400000">
            <a:off x="8120804" y="123618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115"/>
          <p:cNvSpPr/>
          <p:nvPr/>
        </p:nvSpPr>
        <p:spPr>
          <a:xfrm flipH="1" rot="5400000">
            <a:off x="8583754" y="401575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115"/>
          <p:cNvSpPr/>
          <p:nvPr/>
        </p:nvSpPr>
        <p:spPr>
          <a:xfrm flipH="1" rot="5400000">
            <a:off x="8076379" y="343465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15"/>
          <p:cNvSpPr/>
          <p:nvPr/>
        </p:nvSpPr>
        <p:spPr>
          <a:xfrm flipH="1" rot="-5400000">
            <a:off x="1170286" y="465366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1719" name="Shape 1719"/>
        <p:cNvGrpSpPr/>
        <p:nvPr/>
      </p:nvGrpSpPr>
      <p:grpSpPr>
        <a:xfrm>
          <a:off x="0" y="0"/>
          <a:ext cx="0" cy="0"/>
          <a:chOff x="0" y="0"/>
          <a:chExt cx="0" cy="0"/>
        </a:xfrm>
      </p:grpSpPr>
      <p:sp>
        <p:nvSpPr>
          <p:cNvPr id="1720" name="Google Shape;1720;p116"/>
          <p:cNvSpPr txBox="1"/>
          <p:nvPr>
            <p:ph type="title"/>
          </p:nvPr>
        </p:nvSpPr>
        <p:spPr>
          <a:xfrm flipH="1">
            <a:off x="959002" y="2019725"/>
            <a:ext cx="3931200" cy="657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1721" name="Google Shape;1721;p116"/>
          <p:cNvSpPr txBox="1"/>
          <p:nvPr>
            <p:ph idx="1" type="subTitle"/>
          </p:nvPr>
        </p:nvSpPr>
        <p:spPr>
          <a:xfrm flipH="1">
            <a:off x="959090" y="2565775"/>
            <a:ext cx="29988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Font typeface="Josefin Sans"/>
              <a:buNone/>
              <a:defRPr sz="15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22" name="Google Shape;1722;p116"/>
          <p:cNvSpPr/>
          <p:nvPr/>
        </p:nvSpPr>
        <p:spPr>
          <a:xfrm flipH="1" rot="-132439">
            <a:off x="305871" y="-3991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116"/>
          <p:cNvSpPr/>
          <p:nvPr/>
        </p:nvSpPr>
        <p:spPr>
          <a:xfrm flipH="1">
            <a:off x="402459" y="-132676"/>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116"/>
          <p:cNvSpPr/>
          <p:nvPr/>
        </p:nvSpPr>
        <p:spPr>
          <a:xfrm flipH="1" rot="10800000">
            <a:off x="-272112" y="-1087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116"/>
          <p:cNvSpPr/>
          <p:nvPr/>
        </p:nvSpPr>
        <p:spPr>
          <a:xfrm flipH="1" rot="10800000">
            <a:off x="402451" y="108648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116"/>
          <p:cNvSpPr/>
          <p:nvPr/>
        </p:nvSpPr>
        <p:spPr>
          <a:xfrm flipH="1" rot="10800000">
            <a:off x="1153051" y="64806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116"/>
          <p:cNvSpPr/>
          <p:nvPr/>
        </p:nvSpPr>
        <p:spPr>
          <a:xfrm flipH="1" rot="10800000">
            <a:off x="2859751" y="301212"/>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116"/>
          <p:cNvSpPr/>
          <p:nvPr/>
        </p:nvSpPr>
        <p:spPr>
          <a:xfrm rot="-10667561">
            <a:off x="305871" y="4393835"/>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116"/>
          <p:cNvSpPr/>
          <p:nvPr/>
        </p:nvSpPr>
        <p:spPr>
          <a:xfrm rot="10800000">
            <a:off x="402459" y="4301097"/>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116"/>
          <p:cNvSpPr/>
          <p:nvPr/>
        </p:nvSpPr>
        <p:spPr>
          <a:xfrm>
            <a:off x="-272112" y="4156612"/>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116"/>
          <p:cNvSpPr/>
          <p:nvPr/>
        </p:nvSpPr>
        <p:spPr>
          <a:xfrm>
            <a:off x="402451" y="394969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116"/>
          <p:cNvSpPr/>
          <p:nvPr/>
        </p:nvSpPr>
        <p:spPr>
          <a:xfrm>
            <a:off x="1153051" y="43881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116"/>
          <p:cNvSpPr/>
          <p:nvPr/>
        </p:nvSpPr>
        <p:spPr>
          <a:xfrm>
            <a:off x="2859751" y="47349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116"/>
          <p:cNvSpPr/>
          <p:nvPr/>
        </p:nvSpPr>
        <p:spPr>
          <a:xfrm>
            <a:off x="5246676" y="481827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116"/>
          <p:cNvSpPr/>
          <p:nvPr/>
        </p:nvSpPr>
        <p:spPr>
          <a:xfrm flipH="1" rot="10800000">
            <a:off x="5246676" y="1531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4">
    <p:spTree>
      <p:nvGrpSpPr>
        <p:cNvPr id="1736" name="Shape 1736"/>
        <p:cNvGrpSpPr/>
        <p:nvPr/>
      </p:nvGrpSpPr>
      <p:grpSpPr>
        <a:xfrm>
          <a:off x="0" y="0"/>
          <a:ext cx="0" cy="0"/>
          <a:chOff x="0" y="0"/>
          <a:chExt cx="0" cy="0"/>
        </a:xfrm>
      </p:grpSpPr>
      <p:sp>
        <p:nvSpPr>
          <p:cNvPr id="1737" name="Google Shape;1737;p117"/>
          <p:cNvSpPr txBox="1"/>
          <p:nvPr>
            <p:ph type="title"/>
          </p:nvPr>
        </p:nvSpPr>
        <p:spPr>
          <a:xfrm flipH="1">
            <a:off x="1031425" y="1334306"/>
            <a:ext cx="3201000" cy="1298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
        <p:nvSpPr>
          <p:cNvPr id="1738" name="Google Shape;1738;p117"/>
          <p:cNvSpPr txBox="1"/>
          <p:nvPr>
            <p:ph idx="1" type="subTitle"/>
          </p:nvPr>
        </p:nvSpPr>
        <p:spPr>
          <a:xfrm flipH="1">
            <a:off x="1212018" y="2794294"/>
            <a:ext cx="3020400" cy="1167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160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739" name="Google Shape;1739;p117"/>
          <p:cNvSpPr/>
          <p:nvPr/>
        </p:nvSpPr>
        <p:spPr>
          <a:xfrm>
            <a:off x="0" y="0"/>
            <a:ext cx="444900" cy="444900"/>
          </a:xfrm>
          <a:prstGeom prst="ellipse">
            <a:avLst/>
          </a:prstGeom>
          <a:solidFill>
            <a:srgbClr val="F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117"/>
          <p:cNvSpPr/>
          <p:nvPr/>
        </p:nvSpPr>
        <p:spPr>
          <a:xfrm rot="-9281215">
            <a:off x="165301" y="4203731"/>
            <a:ext cx="2228124" cy="918929"/>
          </a:xfrm>
          <a:custGeom>
            <a:rect b="b" l="l" r="r" t="t"/>
            <a:pathLst>
              <a:path extrusionOk="0" h="61867" w="246008">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117"/>
          <p:cNvSpPr/>
          <p:nvPr/>
        </p:nvSpPr>
        <p:spPr>
          <a:xfrm rot="-9280772">
            <a:off x="-445297" y="4396562"/>
            <a:ext cx="3782980" cy="1428824"/>
          </a:xfrm>
          <a:custGeom>
            <a:rect b="b" l="l" r="r" t="t"/>
            <a:pathLst>
              <a:path extrusionOk="0" h="61984" w="264364">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117"/>
          <p:cNvSpPr/>
          <p:nvPr/>
        </p:nvSpPr>
        <p:spPr>
          <a:xfrm flipH="1" rot="-9281383">
            <a:off x="-921562" y="3898835"/>
            <a:ext cx="4264746" cy="1843807"/>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117"/>
          <p:cNvSpPr/>
          <p:nvPr/>
        </p:nvSpPr>
        <p:spPr>
          <a:xfrm flipH="1" rot="10800000">
            <a:off x="-670603" y="7"/>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117"/>
          <p:cNvSpPr/>
          <p:nvPr/>
        </p:nvSpPr>
        <p:spPr>
          <a:xfrm rot="9367883">
            <a:off x="-937053" y="-338044"/>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17"/>
          <p:cNvSpPr/>
          <p:nvPr/>
        </p:nvSpPr>
        <p:spPr>
          <a:xfrm rot="-1518617">
            <a:off x="-992817" y="-870267"/>
            <a:ext cx="4264746" cy="1843807"/>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17"/>
          <p:cNvSpPr/>
          <p:nvPr/>
        </p:nvSpPr>
        <p:spPr>
          <a:xfrm rot="5400000">
            <a:off x="1221931" y="9753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17"/>
          <p:cNvSpPr/>
          <p:nvPr/>
        </p:nvSpPr>
        <p:spPr>
          <a:xfrm rot="5400000">
            <a:off x="2202194" y="45963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117"/>
          <p:cNvSpPr/>
          <p:nvPr/>
        </p:nvSpPr>
        <p:spPr>
          <a:xfrm rot="-5400000">
            <a:off x="565106" y="8226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117"/>
          <p:cNvSpPr/>
          <p:nvPr/>
        </p:nvSpPr>
        <p:spPr>
          <a:xfrm rot="5400000">
            <a:off x="1545981" y="39616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5">
    <p:spTree>
      <p:nvGrpSpPr>
        <p:cNvPr id="1750" name="Shape 1750"/>
        <p:cNvGrpSpPr/>
        <p:nvPr/>
      </p:nvGrpSpPr>
      <p:grpSpPr>
        <a:xfrm>
          <a:off x="0" y="0"/>
          <a:ext cx="0" cy="0"/>
          <a:chOff x="0" y="0"/>
          <a:chExt cx="0" cy="0"/>
        </a:xfrm>
      </p:grpSpPr>
      <p:sp>
        <p:nvSpPr>
          <p:cNvPr id="1751" name="Google Shape;1751;p118"/>
          <p:cNvSpPr txBox="1"/>
          <p:nvPr>
            <p:ph type="title"/>
          </p:nvPr>
        </p:nvSpPr>
        <p:spPr>
          <a:xfrm>
            <a:off x="4253800" y="2019725"/>
            <a:ext cx="3931200" cy="65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lgn="r">
              <a:spcBef>
                <a:spcPts val="0"/>
              </a:spcBef>
              <a:spcAft>
                <a:spcPts val="0"/>
              </a:spcAft>
              <a:buSzPts val="3000"/>
              <a:buNone/>
              <a:defRPr>
                <a:latin typeface="Open Sans SemiBold"/>
                <a:ea typeface="Open Sans SemiBold"/>
                <a:cs typeface="Open Sans SemiBold"/>
                <a:sym typeface="Open Sans SemiBold"/>
              </a:defRPr>
            </a:lvl2pPr>
            <a:lvl3pPr lvl="2" rtl="0" algn="r">
              <a:spcBef>
                <a:spcPts val="0"/>
              </a:spcBef>
              <a:spcAft>
                <a:spcPts val="0"/>
              </a:spcAft>
              <a:buSzPts val="3000"/>
              <a:buNone/>
              <a:defRPr>
                <a:latin typeface="Open Sans SemiBold"/>
                <a:ea typeface="Open Sans SemiBold"/>
                <a:cs typeface="Open Sans SemiBold"/>
                <a:sym typeface="Open Sans SemiBold"/>
              </a:defRPr>
            </a:lvl3pPr>
            <a:lvl4pPr lvl="3" rtl="0" algn="r">
              <a:spcBef>
                <a:spcPts val="0"/>
              </a:spcBef>
              <a:spcAft>
                <a:spcPts val="0"/>
              </a:spcAft>
              <a:buSzPts val="3000"/>
              <a:buNone/>
              <a:defRPr>
                <a:latin typeface="Open Sans SemiBold"/>
                <a:ea typeface="Open Sans SemiBold"/>
                <a:cs typeface="Open Sans SemiBold"/>
                <a:sym typeface="Open Sans SemiBold"/>
              </a:defRPr>
            </a:lvl4pPr>
            <a:lvl5pPr lvl="4" rtl="0" algn="r">
              <a:spcBef>
                <a:spcPts val="0"/>
              </a:spcBef>
              <a:spcAft>
                <a:spcPts val="0"/>
              </a:spcAft>
              <a:buSzPts val="3000"/>
              <a:buNone/>
              <a:defRPr>
                <a:latin typeface="Open Sans SemiBold"/>
                <a:ea typeface="Open Sans SemiBold"/>
                <a:cs typeface="Open Sans SemiBold"/>
                <a:sym typeface="Open Sans SemiBold"/>
              </a:defRPr>
            </a:lvl5pPr>
            <a:lvl6pPr lvl="5" rtl="0" algn="r">
              <a:spcBef>
                <a:spcPts val="0"/>
              </a:spcBef>
              <a:spcAft>
                <a:spcPts val="0"/>
              </a:spcAft>
              <a:buSzPts val="3000"/>
              <a:buNone/>
              <a:defRPr>
                <a:latin typeface="Open Sans SemiBold"/>
                <a:ea typeface="Open Sans SemiBold"/>
                <a:cs typeface="Open Sans SemiBold"/>
                <a:sym typeface="Open Sans SemiBold"/>
              </a:defRPr>
            </a:lvl6pPr>
            <a:lvl7pPr lvl="6" rtl="0" algn="r">
              <a:spcBef>
                <a:spcPts val="0"/>
              </a:spcBef>
              <a:spcAft>
                <a:spcPts val="0"/>
              </a:spcAft>
              <a:buSzPts val="3000"/>
              <a:buNone/>
              <a:defRPr>
                <a:latin typeface="Open Sans SemiBold"/>
                <a:ea typeface="Open Sans SemiBold"/>
                <a:cs typeface="Open Sans SemiBold"/>
                <a:sym typeface="Open Sans SemiBold"/>
              </a:defRPr>
            </a:lvl7pPr>
            <a:lvl8pPr lvl="7" rtl="0" algn="r">
              <a:spcBef>
                <a:spcPts val="0"/>
              </a:spcBef>
              <a:spcAft>
                <a:spcPts val="0"/>
              </a:spcAft>
              <a:buSzPts val="3000"/>
              <a:buNone/>
              <a:defRPr>
                <a:latin typeface="Open Sans SemiBold"/>
                <a:ea typeface="Open Sans SemiBold"/>
                <a:cs typeface="Open Sans SemiBold"/>
                <a:sym typeface="Open Sans SemiBold"/>
              </a:defRPr>
            </a:lvl8pPr>
            <a:lvl9pPr lvl="8" rtl="0" algn="r">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1752" name="Google Shape;1752;p118"/>
          <p:cNvSpPr txBox="1"/>
          <p:nvPr>
            <p:ph idx="1" type="subTitle"/>
          </p:nvPr>
        </p:nvSpPr>
        <p:spPr>
          <a:xfrm>
            <a:off x="5186112" y="256577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500"/>
              <a:buFont typeface="Josefin Sans"/>
              <a:buNone/>
              <a:defRPr sz="15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753" name="Google Shape;1753;p118"/>
          <p:cNvSpPr/>
          <p:nvPr/>
        </p:nvSpPr>
        <p:spPr>
          <a:xfrm rot="10800000">
            <a:off x="3937512" y="4410874"/>
            <a:ext cx="3936983" cy="732774"/>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118"/>
          <p:cNvSpPr/>
          <p:nvPr/>
        </p:nvSpPr>
        <p:spPr>
          <a:xfrm flipH="1">
            <a:off x="3939637" y="98"/>
            <a:ext cx="5126677" cy="1295929"/>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118"/>
          <p:cNvSpPr/>
          <p:nvPr/>
        </p:nvSpPr>
        <p:spPr>
          <a:xfrm flipH="1" rot="10800000">
            <a:off x="4720014" y="4141676"/>
            <a:ext cx="5735030" cy="1001972"/>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118"/>
          <p:cNvSpPr/>
          <p:nvPr/>
        </p:nvSpPr>
        <p:spPr>
          <a:xfrm flipH="1" rot="10800000">
            <a:off x="5013459" y="204"/>
            <a:ext cx="4130832" cy="1472837"/>
          </a:xfrm>
          <a:custGeom>
            <a:rect b="b" l="l" r="r" t="t"/>
            <a:pathLst>
              <a:path extrusionOk="0" h="154588" w="285673">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118"/>
          <p:cNvSpPr/>
          <p:nvPr/>
        </p:nvSpPr>
        <p:spPr>
          <a:xfrm rot="10800000">
            <a:off x="5628786" y="490"/>
            <a:ext cx="3515148" cy="1472658"/>
          </a:xfrm>
          <a:custGeom>
            <a:rect b="b" l="l" r="r" t="t"/>
            <a:pathLst>
              <a:path extrusionOk="0" h="196093" w="305002">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118"/>
          <p:cNvSpPr/>
          <p:nvPr/>
        </p:nvSpPr>
        <p:spPr>
          <a:xfrm rot="10800000">
            <a:off x="5220582" y="4263470"/>
            <a:ext cx="3937105" cy="880179"/>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118"/>
          <p:cNvSpPr/>
          <p:nvPr/>
        </p:nvSpPr>
        <p:spPr>
          <a:xfrm rot="5400000">
            <a:off x="6527856" y="44833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118"/>
          <p:cNvSpPr/>
          <p:nvPr/>
        </p:nvSpPr>
        <p:spPr>
          <a:xfrm rot="5400000">
            <a:off x="5530219" y="9452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118"/>
          <p:cNvSpPr/>
          <p:nvPr/>
        </p:nvSpPr>
        <p:spPr>
          <a:xfrm rot="-5400000">
            <a:off x="5871031" y="43306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118"/>
          <p:cNvSpPr/>
          <p:nvPr/>
        </p:nvSpPr>
        <p:spPr>
          <a:xfrm rot="5400000">
            <a:off x="4874006" y="3104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6">
    <p:spTree>
      <p:nvGrpSpPr>
        <p:cNvPr id="1763" name="Shape 1763"/>
        <p:cNvGrpSpPr/>
        <p:nvPr/>
      </p:nvGrpSpPr>
      <p:grpSpPr>
        <a:xfrm>
          <a:off x="0" y="0"/>
          <a:ext cx="0" cy="0"/>
          <a:chOff x="0" y="0"/>
          <a:chExt cx="0" cy="0"/>
        </a:xfrm>
      </p:grpSpPr>
      <p:sp>
        <p:nvSpPr>
          <p:cNvPr id="1764" name="Google Shape;1764;p119"/>
          <p:cNvSpPr txBox="1"/>
          <p:nvPr>
            <p:ph type="title"/>
          </p:nvPr>
        </p:nvSpPr>
        <p:spPr>
          <a:xfrm flipH="1">
            <a:off x="959002" y="2019725"/>
            <a:ext cx="3931200" cy="657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1765" name="Google Shape;1765;p119"/>
          <p:cNvSpPr txBox="1"/>
          <p:nvPr>
            <p:ph idx="1" type="subTitle"/>
          </p:nvPr>
        </p:nvSpPr>
        <p:spPr>
          <a:xfrm flipH="1">
            <a:off x="959090" y="2565775"/>
            <a:ext cx="29988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Font typeface="Josefin Sans"/>
              <a:buNone/>
              <a:defRPr sz="15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66" name="Google Shape;1766;p119"/>
          <p:cNvSpPr/>
          <p:nvPr/>
        </p:nvSpPr>
        <p:spPr>
          <a:xfrm flipH="1" rot="-5911893">
            <a:off x="312525" y="-757650"/>
            <a:ext cx="1679785" cy="2039064"/>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119"/>
          <p:cNvSpPr/>
          <p:nvPr/>
        </p:nvSpPr>
        <p:spPr>
          <a:xfrm flipH="1" rot="-515846">
            <a:off x="-399995" y="-321140"/>
            <a:ext cx="4858752" cy="984749"/>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119"/>
          <p:cNvSpPr/>
          <p:nvPr/>
        </p:nvSpPr>
        <p:spPr>
          <a:xfrm flipH="1">
            <a:off x="-423061" y="-312190"/>
            <a:ext cx="4906095" cy="1060078"/>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119"/>
          <p:cNvSpPr/>
          <p:nvPr/>
        </p:nvSpPr>
        <p:spPr>
          <a:xfrm>
            <a:off x="-275372" y="4138788"/>
            <a:ext cx="3370532"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119"/>
          <p:cNvSpPr/>
          <p:nvPr/>
        </p:nvSpPr>
        <p:spPr>
          <a:xfrm flipH="1" rot="1067063">
            <a:off x="-556554" y="4319279"/>
            <a:ext cx="4178350" cy="1201199"/>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119"/>
          <p:cNvSpPr/>
          <p:nvPr/>
        </p:nvSpPr>
        <p:spPr>
          <a:xfrm rot="626416">
            <a:off x="-1346735" y="4226168"/>
            <a:ext cx="4901831" cy="1227025"/>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119"/>
          <p:cNvSpPr/>
          <p:nvPr/>
        </p:nvSpPr>
        <p:spPr>
          <a:xfrm rot="5400000">
            <a:off x="2074869" y="43515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119"/>
          <p:cNvSpPr/>
          <p:nvPr/>
        </p:nvSpPr>
        <p:spPr>
          <a:xfrm rot="1364436">
            <a:off x="2082771" y="538417"/>
            <a:ext cx="98562" cy="9883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119"/>
          <p:cNvSpPr/>
          <p:nvPr/>
        </p:nvSpPr>
        <p:spPr>
          <a:xfrm rot="-5400000">
            <a:off x="1418044" y="41988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119"/>
          <p:cNvSpPr/>
          <p:nvPr/>
        </p:nvSpPr>
        <p:spPr>
          <a:xfrm rot="1359618">
            <a:off x="1253917" y="848767"/>
            <a:ext cx="163523" cy="163523"/>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2">
    <p:spTree>
      <p:nvGrpSpPr>
        <p:cNvPr id="1776" name="Shape 1776"/>
        <p:cNvGrpSpPr/>
        <p:nvPr/>
      </p:nvGrpSpPr>
      <p:grpSpPr>
        <a:xfrm>
          <a:off x="0" y="0"/>
          <a:ext cx="0" cy="0"/>
          <a:chOff x="0" y="0"/>
          <a:chExt cx="0" cy="0"/>
        </a:xfrm>
      </p:grpSpPr>
      <p:sp>
        <p:nvSpPr>
          <p:cNvPr id="1777" name="Google Shape;1777;p120"/>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atin typeface="Open Sans"/>
                <a:ea typeface="Open Sans"/>
                <a:cs typeface="Open Sans"/>
                <a:sym typeface="Open Sans"/>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778" name="Google Shape;1778;p120"/>
          <p:cNvSpPr txBox="1"/>
          <p:nvPr>
            <p:ph idx="1" type="subTitle"/>
          </p:nvPr>
        </p:nvSpPr>
        <p:spPr>
          <a:xfrm>
            <a:off x="5134925" y="1772525"/>
            <a:ext cx="3225000" cy="239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1600"/>
              </a:spcBef>
              <a:spcAft>
                <a:spcPts val="0"/>
              </a:spcAft>
              <a:buSzPts val="2100"/>
              <a:buChar char="○"/>
              <a:defRPr/>
            </a:lvl2pPr>
            <a:lvl3pPr lvl="2" rtl="0">
              <a:lnSpc>
                <a:spcPct val="100000"/>
              </a:lnSpc>
              <a:spcBef>
                <a:spcPts val="0"/>
              </a:spcBef>
              <a:spcAft>
                <a:spcPts val="0"/>
              </a:spcAft>
              <a:buSzPts val="2100"/>
              <a:buChar char="■"/>
              <a:defRPr/>
            </a:lvl3pPr>
            <a:lvl4pPr lvl="3" rtl="0">
              <a:lnSpc>
                <a:spcPct val="100000"/>
              </a:lnSpc>
              <a:spcBef>
                <a:spcPts val="0"/>
              </a:spcBef>
              <a:spcAft>
                <a:spcPts val="0"/>
              </a:spcAft>
              <a:buSzPts val="2100"/>
              <a:buChar char="●"/>
              <a:defRPr/>
            </a:lvl4pPr>
            <a:lvl5pPr lvl="4" rtl="0">
              <a:lnSpc>
                <a:spcPct val="100000"/>
              </a:lnSpc>
              <a:spcBef>
                <a:spcPts val="0"/>
              </a:spcBef>
              <a:spcAft>
                <a:spcPts val="0"/>
              </a:spcAft>
              <a:buSzPts val="2100"/>
              <a:buChar char="○"/>
              <a:defRPr/>
            </a:lvl5pPr>
            <a:lvl6pPr lvl="5" rtl="0">
              <a:lnSpc>
                <a:spcPct val="100000"/>
              </a:lnSpc>
              <a:spcBef>
                <a:spcPts val="0"/>
              </a:spcBef>
              <a:spcAft>
                <a:spcPts val="0"/>
              </a:spcAft>
              <a:buSzPts val="2100"/>
              <a:buChar char="■"/>
              <a:defRPr/>
            </a:lvl6pPr>
            <a:lvl7pPr lvl="6" rtl="0">
              <a:lnSpc>
                <a:spcPct val="100000"/>
              </a:lnSpc>
              <a:spcBef>
                <a:spcPts val="0"/>
              </a:spcBef>
              <a:spcAft>
                <a:spcPts val="0"/>
              </a:spcAft>
              <a:buSzPts val="2100"/>
              <a:buChar char="●"/>
              <a:defRPr/>
            </a:lvl7pPr>
            <a:lvl8pPr lvl="7" rtl="0">
              <a:lnSpc>
                <a:spcPct val="100000"/>
              </a:lnSpc>
              <a:spcBef>
                <a:spcPts val="0"/>
              </a:spcBef>
              <a:spcAft>
                <a:spcPts val="0"/>
              </a:spcAft>
              <a:buSzPts val="2100"/>
              <a:buChar char="○"/>
              <a:defRPr/>
            </a:lvl8pPr>
            <a:lvl9pPr lvl="8" rtl="0">
              <a:lnSpc>
                <a:spcPct val="100000"/>
              </a:lnSpc>
              <a:spcBef>
                <a:spcPts val="0"/>
              </a:spcBef>
              <a:spcAft>
                <a:spcPts val="0"/>
              </a:spcAft>
              <a:buSzPts val="2100"/>
              <a:buChar char="■"/>
              <a:defRPr/>
            </a:lvl9pPr>
          </a:lstStyle>
          <a:p/>
        </p:txBody>
      </p:sp>
      <p:sp>
        <p:nvSpPr>
          <p:cNvPr id="1779" name="Google Shape;1779;p120"/>
          <p:cNvSpPr/>
          <p:nvPr/>
        </p:nvSpPr>
        <p:spPr>
          <a:xfrm flipH="1" rot="10800000">
            <a:off x="-394184" y="-47562"/>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120"/>
          <p:cNvSpPr/>
          <p:nvPr/>
        </p:nvSpPr>
        <p:spPr>
          <a:xfrm rot="9367883">
            <a:off x="-660634" y="-449239"/>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120"/>
          <p:cNvSpPr/>
          <p:nvPr/>
        </p:nvSpPr>
        <p:spPr>
          <a:xfrm flipH="1" rot="9944222">
            <a:off x="-1196964" y="-405839"/>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120"/>
          <p:cNvSpPr/>
          <p:nvPr/>
        </p:nvSpPr>
        <p:spPr>
          <a:xfrm rot="3327864">
            <a:off x="2723221" y="251912"/>
            <a:ext cx="163516" cy="163516"/>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120"/>
          <p:cNvSpPr/>
          <p:nvPr/>
        </p:nvSpPr>
        <p:spPr>
          <a:xfrm rot="3326249">
            <a:off x="1540673" y="961357"/>
            <a:ext cx="98360" cy="98777"/>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120"/>
          <p:cNvSpPr/>
          <p:nvPr/>
        </p:nvSpPr>
        <p:spPr>
          <a:xfrm rot="-7473751">
            <a:off x="2083361" y="523229"/>
            <a:ext cx="98360" cy="98777"/>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120"/>
          <p:cNvSpPr/>
          <p:nvPr/>
        </p:nvSpPr>
        <p:spPr>
          <a:xfrm rot="3327864">
            <a:off x="652661" y="787093"/>
            <a:ext cx="163516" cy="163516"/>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35">
    <p:spTree>
      <p:nvGrpSpPr>
        <p:cNvPr id="1786" name="Shape 1786"/>
        <p:cNvGrpSpPr/>
        <p:nvPr/>
      </p:nvGrpSpPr>
      <p:grpSpPr>
        <a:xfrm>
          <a:off x="0" y="0"/>
          <a:ext cx="0" cy="0"/>
          <a:chOff x="0" y="0"/>
          <a:chExt cx="0" cy="0"/>
        </a:xfrm>
      </p:grpSpPr>
      <p:sp>
        <p:nvSpPr>
          <p:cNvPr id="1787" name="Google Shape;1787;p121"/>
          <p:cNvSpPr txBox="1"/>
          <p:nvPr>
            <p:ph type="title"/>
          </p:nvPr>
        </p:nvSpPr>
        <p:spPr>
          <a:xfrm flipH="1">
            <a:off x="1993200" y="1404463"/>
            <a:ext cx="5157600" cy="106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6500"/>
              <a:buNone/>
              <a:defRPr sz="6500"/>
            </a:lvl1pPr>
            <a:lvl2pPr lvl="1" rtl="0" algn="ctr">
              <a:lnSpc>
                <a:spcPct val="100000"/>
              </a:lnSpc>
              <a:spcBef>
                <a:spcPts val="0"/>
              </a:spcBef>
              <a:spcAft>
                <a:spcPts val="0"/>
              </a:spcAft>
              <a:buSzPts val="6500"/>
              <a:buNone/>
              <a:defRPr sz="6500"/>
            </a:lvl2pPr>
            <a:lvl3pPr lvl="2" rtl="0" algn="ctr">
              <a:lnSpc>
                <a:spcPct val="100000"/>
              </a:lnSpc>
              <a:spcBef>
                <a:spcPts val="0"/>
              </a:spcBef>
              <a:spcAft>
                <a:spcPts val="0"/>
              </a:spcAft>
              <a:buSzPts val="6500"/>
              <a:buNone/>
              <a:defRPr sz="6500"/>
            </a:lvl3pPr>
            <a:lvl4pPr lvl="3" rtl="0" algn="ctr">
              <a:lnSpc>
                <a:spcPct val="100000"/>
              </a:lnSpc>
              <a:spcBef>
                <a:spcPts val="0"/>
              </a:spcBef>
              <a:spcAft>
                <a:spcPts val="0"/>
              </a:spcAft>
              <a:buSzPts val="6500"/>
              <a:buNone/>
              <a:defRPr sz="6500"/>
            </a:lvl4pPr>
            <a:lvl5pPr lvl="4" rtl="0" algn="ctr">
              <a:lnSpc>
                <a:spcPct val="100000"/>
              </a:lnSpc>
              <a:spcBef>
                <a:spcPts val="0"/>
              </a:spcBef>
              <a:spcAft>
                <a:spcPts val="0"/>
              </a:spcAft>
              <a:buSzPts val="6500"/>
              <a:buNone/>
              <a:defRPr sz="6500"/>
            </a:lvl5pPr>
            <a:lvl6pPr lvl="5" rtl="0" algn="ctr">
              <a:lnSpc>
                <a:spcPct val="100000"/>
              </a:lnSpc>
              <a:spcBef>
                <a:spcPts val="0"/>
              </a:spcBef>
              <a:spcAft>
                <a:spcPts val="0"/>
              </a:spcAft>
              <a:buSzPts val="6500"/>
              <a:buNone/>
              <a:defRPr sz="6500"/>
            </a:lvl6pPr>
            <a:lvl7pPr lvl="6" rtl="0" algn="ctr">
              <a:lnSpc>
                <a:spcPct val="100000"/>
              </a:lnSpc>
              <a:spcBef>
                <a:spcPts val="0"/>
              </a:spcBef>
              <a:spcAft>
                <a:spcPts val="0"/>
              </a:spcAft>
              <a:buSzPts val="6500"/>
              <a:buNone/>
              <a:defRPr sz="6500"/>
            </a:lvl7pPr>
            <a:lvl8pPr lvl="7" rtl="0" algn="ctr">
              <a:lnSpc>
                <a:spcPct val="100000"/>
              </a:lnSpc>
              <a:spcBef>
                <a:spcPts val="0"/>
              </a:spcBef>
              <a:spcAft>
                <a:spcPts val="0"/>
              </a:spcAft>
              <a:buSzPts val="6500"/>
              <a:buNone/>
              <a:defRPr sz="6500"/>
            </a:lvl8pPr>
            <a:lvl9pPr lvl="8" rtl="0" algn="ctr">
              <a:lnSpc>
                <a:spcPct val="100000"/>
              </a:lnSpc>
              <a:spcBef>
                <a:spcPts val="0"/>
              </a:spcBef>
              <a:spcAft>
                <a:spcPts val="0"/>
              </a:spcAft>
              <a:buSzPts val="6500"/>
              <a:buNone/>
              <a:defRPr sz="6500"/>
            </a:lvl9pPr>
          </a:lstStyle>
          <a:p/>
        </p:txBody>
      </p:sp>
      <p:sp>
        <p:nvSpPr>
          <p:cNvPr id="1788" name="Google Shape;1788;p121"/>
          <p:cNvSpPr txBox="1"/>
          <p:nvPr>
            <p:ph idx="1" type="body"/>
          </p:nvPr>
        </p:nvSpPr>
        <p:spPr>
          <a:xfrm flipH="1">
            <a:off x="2997600" y="2388037"/>
            <a:ext cx="3148800" cy="1252200"/>
          </a:xfrm>
          <a:prstGeom prst="rect">
            <a:avLst/>
          </a:prstGeom>
        </p:spPr>
        <p:txBody>
          <a:bodyPr anchorCtr="0" anchor="t" bIns="91425" lIns="91425" spcFirstLastPara="1" rIns="91425" wrap="square" tIns="91425">
            <a:noAutofit/>
          </a:bodyPr>
          <a:lstStyle>
            <a:lvl1pPr indent="-355600" lvl="0" marL="457200" rtl="0" algn="ctr">
              <a:lnSpc>
                <a:spcPct val="100000"/>
              </a:lnSpc>
              <a:spcBef>
                <a:spcPts val="0"/>
              </a:spcBef>
              <a:spcAft>
                <a:spcPts val="0"/>
              </a:spcAft>
              <a:buSzPts val="2000"/>
              <a:buChar char="●"/>
              <a:defRPr sz="2000"/>
            </a:lvl1pPr>
            <a:lvl2pPr indent="-355600" lvl="1" marL="914400" rtl="0" algn="ctr">
              <a:lnSpc>
                <a:spcPct val="100000"/>
              </a:lnSpc>
              <a:spcBef>
                <a:spcPts val="1600"/>
              </a:spcBef>
              <a:spcAft>
                <a:spcPts val="0"/>
              </a:spcAft>
              <a:buSzPts val="2000"/>
              <a:buChar char="○"/>
              <a:defRPr sz="2000"/>
            </a:lvl2pPr>
            <a:lvl3pPr indent="-355600" lvl="2" marL="1371600" rtl="0" algn="ctr">
              <a:lnSpc>
                <a:spcPct val="100000"/>
              </a:lnSpc>
              <a:spcBef>
                <a:spcPts val="1600"/>
              </a:spcBef>
              <a:spcAft>
                <a:spcPts val="0"/>
              </a:spcAft>
              <a:buSzPts val="2000"/>
              <a:buChar char="■"/>
              <a:defRPr sz="2000"/>
            </a:lvl3pPr>
            <a:lvl4pPr indent="-355600" lvl="3" marL="1828800" rtl="0" algn="ctr">
              <a:lnSpc>
                <a:spcPct val="100000"/>
              </a:lnSpc>
              <a:spcBef>
                <a:spcPts val="1600"/>
              </a:spcBef>
              <a:spcAft>
                <a:spcPts val="0"/>
              </a:spcAft>
              <a:buSzPts val="2000"/>
              <a:buChar char="●"/>
              <a:defRPr sz="2000"/>
            </a:lvl4pPr>
            <a:lvl5pPr indent="-355600" lvl="4" marL="2286000" rtl="0" algn="ctr">
              <a:lnSpc>
                <a:spcPct val="100000"/>
              </a:lnSpc>
              <a:spcBef>
                <a:spcPts val="1600"/>
              </a:spcBef>
              <a:spcAft>
                <a:spcPts val="0"/>
              </a:spcAft>
              <a:buSzPts val="2000"/>
              <a:buChar char="○"/>
              <a:defRPr sz="2000"/>
            </a:lvl5pPr>
            <a:lvl6pPr indent="-355600" lvl="5" marL="2743200" rtl="0" algn="ctr">
              <a:lnSpc>
                <a:spcPct val="100000"/>
              </a:lnSpc>
              <a:spcBef>
                <a:spcPts val="1600"/>
              </a:spcBef>
              <a:spcAft>
                <a:spcPts val="0"/>
              </a:spcAft>
              <a:buSzPts val="2000"/>
              <a:buChar char="■"/>
              <a:defRPr sz="2000"/>
            </a:lvl6pPr>
            <a:lvl7pPr indent="-355600" lvl="6" marL="3200400" rtl="0" algn="ctr">
              <a:lnSpc>
                <a:spcPct val="100000"/>
              </a:lnSpc>
              <a:spcBef>
                <a:spcPts val="1600"/>
              </a:spcBef>
              <a:spcAft>
                <a:spcPts val="0"/>
              </a:spcAft>
              <a:buSzPts val="2000"/>
              <a:buChar char="●"/>
              <a:defRPr sz="2000"/>
            </a:lvl7pPr>
            <a:lvl8pPr indent="-355600" lvl="7" marL="3657600" rtl="0" algn="ctr">
              <a:lnSpc>
                <a:spcPct val="100000"/>
              </a:lnSpc>
              <a:spcBef>
                <a:spcPts val="1600"/>
              </a:spcBef>
              <a:spcAft>
                <a:spcPts val="0"/>
              </a:spcAft>
              <a:buSzPts val="2000"/>
              <a:buChar char="○"/>
              <a:defRPr sz="2000"/>
            </a:lvl8pPr>
            <a:lvl9pPr indent="-355600" lvl="8" marL="4114800" rtl="0" algn="ctr">
              <a:lnSpc>
                <a:spcPct val="100000"/>
              </a:lnSpc>
              <a:spcBef>
                <a:spcPts val="1600"/>
              </a:spcBef>
              <a:spcAft>
                <a:spcPts val="1600"/>
              </a:spcAft>
              <a:buSzPts val="2000"/>
              <a:buChar char="■"/>
              <a:defRPr sz="2000"/>
            </a:lvl9pPr>
          </a:lstStyle>
          <a:p/>
        </p:txBody>
      </p:sp>
      <p:sp>
        <p:nvSpPr>
          <p:cNvPr id="1789" name="Google Shape;1789;p121"/>
          <p:cNvSpPr/>
          <p:nvPr/>
        </p:nvSpPr>
        <p:spPr>
          <a:xfrm>
            <a:off x="1030225" y="3960176"/>
            <a:ext cx="7083925" cy="1183297"/>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21"/>
          <p:cNvSpPr/>
          <p:nvPr/>
        </p:nvSpPr>
        <p:spPr>
          <a:xfrm flipH="1">
            <a:off x="-1" y="4362499"/>
            <a:ext cx="9144351" cy="782105"/>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21"/>
          <p:cNvSpPr/>
          <p:nvPr/>
        </p:nvSpPr>
        <p:spPr>
          <a:xfrm rot="6479671">
            <a:off x="5455589" y="-1428985"/>
            <a:ext cx="1502599" cy="3510848"/>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121"/>
          <p:cNvSpPr/>
          <p:nvPr/>
        </p:nvSpPr>
        <p:spPr>
          <a:xfrm>
            <a:off x="0" y="-167425"/>
            <a:ext cx="9144351" cy="831498"/>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21"/>
          <p:cNvSpPr/>
          <p:nvPr/>
        </p:nvSpPr>
        <p:spPr>
          <a:xfrm>
            <a:off x="0" y="-167425"/>
            <a:ext cx="9144078" cy="911830"/>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121"/>
          <p:cNvSpPr/>
          <p:nvPr/>
        </p:nvSpPr>
        <p:spPr>
          <a:xfrm>
            <a:off x="1" y="4416936"/>
            <a:ext cx="9143690" cy="726902"/>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21"/>
          <p:cNvSpPr/>
          <p:nvPr/>
        </p:nvSpPr>
        <p:spPr>
          <a:xfrm rot="5400000">
            <a:off x="8226781" y="42534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121"/>
          <p:cNvSpPr/>
          <p:nvPr/>
        </p:nvSpPr>
        <p:spPr>
          <a:xfrm rot="5400000">
            <a:off x="2775969" y="43758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121"/>
          <p:cNvSpPr/>
          <p:nvPr/>
        </p:nvSpPr>
        <p:spPr>
          <a:xfrm rot="-5400000">
            <a:off x="6531806" y="41548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121"/>
          <p:cNvSpPr/>
          <p:nvPr/>
        </p:nvSpPr>
        <p:spPr>
          <a:xfrm rot="5400000">
            <a:off x="420981" y="39133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121"/>
          <p:cNvSpPr/>
          <p:nvPr/>
        </p:nvSpPr>
        <p:spPr>
          <a:xfrm rot="5400000">
            <a:off x="7233206" y="8166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121"/>
          <p:cNvSpPr/>
          <p:nvPr/>
        </p:nvSpPr>
        <p:spPr>
          <a:xfrm rot="5400000">
            <a:off x="5881019" y="7165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121"/>
          <p:cNvSpPr/>
          <p:nvPr/>
        </p:nvSpPr>
        <p:spPr>
          <a:xfrm rot="5400000">
            <a:off x="2521581" y="6640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66" name="Shape 166"/>
        <p:cNvGrpSpPr/>
        <p:nvPr/>
      </p:nvGrpSpPr>
      <p:grpSpPr>
        <a:xfrm>
          <a:off x="0" y="0"/>
          <a:ext cx="0" cy="0"/>
          <a:chOff x="0" y="0"/>
          <a:chExt cx="0" cy="0"/>
        </a:xfrm>
      </p:grpSpPr>
      <p:sp>
        <p:nvSpPr>
          <p:cNvPr id="167" name="Google Shape;167;p13"/>
          <p:cNvSpPr txBox="1"/>
          <p:nvPr>
            <p:ph type="title"/>
          </p:nvPr>
        </p:nvSpPr>
        <p:spPr>
          <a:xfrm>
            <a:off x="2727000" y="363275"/>
            <a:ext cx="3690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168" name="Google Shape;168;p13"/>
          <p:cNvSpPr txBox="1"/>
          <p:nvPr>
            <p:ph idx="1" type="subTitle"/>
          </p:nvPr>
        </p:nvSpPr>
        <p:spPr>
          <a:xfrm>
            <a:off x="4379650" y="1868975"/>
            <a:ext cx="3830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69" name="Google Shape;169;p13"/>
          <p:cNvSpPr txBox="1"/>
          <p:nvPr>
            <p:ph idx="2" type="subTitle"/>
          </p:nvPr>
        </p:nvSpPr>
        <p:spPr>
          <a:xfrm>
            <a:off x="5051588" y="2188088"/>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0" name="Google Shape;170;p13"/>
          <p:cNvSpPr txBox="1"/>
          <p:nvPr>
            <p:ph idx="3" type="subTitle"/>
          </p:nvPr>
        </p:nvSpPr>
        <p:spPr>
          <a:xfrm>
            <a:off x="934238" y="1868975"/>
            <a:ext cx="3690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71" name="Google Shape;171;p13"/>
          <p:cNvSpPr txBox="1"/>
          <p:nvPr>
            <p:ph idx="4" type="subTitle"/>
          </p:nvPr>
        </p:nvSpPr>
        <p:spPr>
          <a:xfrm>
            <a:off x="1536188" y="2188088"/>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2" name="Google Shape;172;p13"/>
          <p:cNvSpPr txBox="1"/>
          <p:nvPr>
            <p:ph idx="5" type="subTitle"/>
          </p:nvPr>
        </p:nvSpPr>
        <p:spPr>
          <a:xfrm>
            <a:off x="4379600" y="3770850"/>
            <a:ext cx="3830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73" name="Google Shape;173;p13"/>
          <p:cNvSpPr txBox="1"/>
          <p:nvPr>
            <p:ph idx="6" type="subTitle"/>
          </p:nvPr>
        </p:nvSpPr>
        <p:spPr>
          <a:xfrm>
            <a:off x="5051588" y="408997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4" name="Google Shape;174;p13"/>
          <p:cNvSpPr txBox="1"/>
          <p:nvPr>
            <p:ph idx="7" type="subTitle"/>
          </p:nvPr>
        </p:nvSpPr>
        <p:spPr>
          <a:xfrm>
            <a:off x="934238" y="3770850"/>
            <a:ext cx="3690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75" name="Google Shape;175;p13"/>
          <p:cNvSpPr txBox="1"/>
          <p:nvPr>
            <p:ph idx="8" type="subTitle"/>
          </p:nvPr>
        </p:nvSpPr>
        <p:spPr>
          <a:xfrm>
            <a:off x="1536188" y="408997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6" name="Google Shape;176;p13"/>
          <p:cNvSpPr txBox="1"/>
          <p:nvPr>
            <p:ph hasCustomPrompt="1" idx="9" type="title"/>
          </p:nvPr>
        </p:nvSpPr>
        <p:spPr>
          <a:xfrm>
            <a:off x="2259638" y="1171113"/>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77" name="Google Shape;177;p13"/>
          <p:cNvSpPr txBox="1"/>
          <p:nvPr>
            <p:ph hasCustomPrompt="1" idx="13" type="title"/>
          </p:nvPr>
        </p:nvSpPr>
        <p:spPr>
          <a:xfrm>
            <a:off x="5775063" y="1171113"/>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78" name="Google Shape;178;p13"/>
          <p:cNvSpPr txBox="1"/>
          <p:nvPr>
            <p:ph hasCustomPrompt="1" idx="14" type="title"/>
          </p:nvPr>
        </p:nvSpPr>
        <p:spPr>
          <a:xfrm>
            <a:off x="2259638" y="3071125"/>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79" name="Google Shape;179;p13"/>
          <p:cNvSpPr txBox="1"/>
          <p:nvPr>
            <p:ph hasCustomPrompt="1" idx="15" type="title"/>
          </p:nvPr>
        </p:nvSpPr>
        <p:spPr>
          <a:xfrm>
            <a:off x="5775063" y="3071125"/>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80" name="Google Shape;180;p13"/>
          <p:cNvSpPr/>
          <p:nvPr/>
        </p:nvSpPr>
        <p:spPr>
          <a:xfrm rot="-5267561">
            <a:off x="-2166865" y="2462282"/>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rot="-5400000">
            <a:off x="-954332" y="1253578"/>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rot="5400000">
            <a:off x="-672825" y="41929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rot="5400000">
            <a:off x="121363" y="31329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rot="5400000">
            <a:off x="993813" y="264713"/>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rot="5400000">
            <a:off x="540138" y="12904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rot="5400000">
            <a:off x="441438" y="27005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rot="5532439">
            <a:off x="6598811" y="189753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rot="5400000">
            <a:off x="7811366" y="2920743"/>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rot="-5400000">
            <a:off x="7826590" y="3732336"/>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rot="-5400000">
            <a:off x="8965800" y="184432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rot="-5400000">
            <a:off x="8612125" y="375164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rot="-5400000">
            <a:off x="8710825" y="23415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rot="-5400000">
            <a:off x="8158450" y="4777374"/>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41">
    <p:spTree>
      <p:nvGrpSpPr>
        <p:cNvPr id="1802" name="Shape 1802"/>
        <p:cNvGrpSpPr/>
        <p:nvPr/>
      </p:nvGrpSpPr>
      <p:grpSpPr>
        <a:xfrm>
          <a:off x="0" y="0"/>
          <a:ext cx="0" cy="0"/>
          <a:chOff x="0" y="0"/>
          <a:chExt cx="0" cy="0"/>
        </a:xfrm>
      </p:grpSpPr>
      <p:sp>
        <p:nvSpPr>
          <p:cNvPr id="1803" name="Google Shape;1803;p122"/>
          <p:cNvSpPr/>
          <p:nvPr/>
        </p:nvSpPr>
        <p:spPr>
          <a:xfrm rot="10800000">
            <a:off x="7300975" y="63548"/>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122"/>
          <p:cNvSpPr/>
          <p:nvPr/>
        </p:nvSpPr>
        <p:spPr>
          <a:xfrm flipH="1" rot="-9367883">
            <a:off x="6856721" y="-338129"/>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122"/>
          <p:cNvSpPr/>
          <p:nvPr/>
        </p:nvSpPr>
        <p:spPr>
          <a:xfrm rot="-9944222">
            <a:off x="6941636" y="-294729"/>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22"/>
          <p:cNvSpPr/>
          <p:nvPr/>
        </p:nvSpPr>
        <p:spPr>
          <a:xfrm flipH="1" rot="5027361">
            <a:off x="7738224" y="4014283"/>
            <a:ext cx="1671004" cy="1597787"/>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22"/>
          <p:cNvSpPr/>
          <p:nvPr/>
        </p:nvSpPr>
        <p:spPr>
          <a:xfrm flipH="1" rot="10093095">
            <a:off x="6159427" y="4420485"/>
            <a:ext cx="3557278" cy="966682"/>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122"/>
          <p:cNvSpPr/>
          <p:nvPr/>
        </p:nvSpPr>
        <p:spPr>
          <a:xfrm flipH="1" rot="10800000">
            <a:off x="6159470" y="4327171"/>
            <a:ext cx="3556654" cy="1060078"/>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122"/>
          <p:cNvSpPr txBox="1"/>
          <p:nvPr>
            <p:ph type="title"/>
          </p:nvPr>
        </p:nvSpPr>
        <p:spPr>
          <a:xfrm>
            <a:off x="4911600" y="1334300"/>
            <a:ext cx="3201000" cy="14601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10" name="Google Shape;1810;p122"/>
          <p:cNvSpPr txBox="1"/>
          <p:nvPr>
            <p:ph idx="1" type="subTitle"/>
          </p:nvPr>
        </p:nvSpPr>
        <p:spPr>
          <a:xfrm>
            <a:off x="4911607" y="2794294"/>
            <a:ext cx="3020400" cy="116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11" name="Google Shape;1811;p122"/>
          <p:cNvSpPr/>
          <p:nvPr/>
        </p:nvSpPr>
        <p:spPr>
          <a:xfrm rot="5400000">
            <a:off x="7721131" y="43245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122"/>
          <p:cNvSpPr/>
          <p:nvPr/>
        </p:nvSpPr>
        <p:spPr>
          <a:xfrm rot="5400000">
            <a:off x="7319469" y="80165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122"/>
          <p:cNvSpPr/>
          <p:nvPr/>
        </p:nvSpPr>
        <p:spPr>
          <a:xfrm rot="-5400000">
            <a:off x="7064306" y="41718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122"/>
          <p:cNvSpPr/>
          <p:nvPr/>
        </p:nvSpPr>
        <p:spPr>
          <a:xfrm rot="5400000">
            <a:off x="6663256" y="16689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37">
    <p:spTree>
      <p:nvGrpSpPr>
        <p:cNvPr id="1815" name="Shape 1815"/>
        <p:cNvGrpSpPr/>
        <p:nvPr/>
      </p:nvGrpSpPr>
      <p:grpSpPr>
        <a:xfrm>
          <a:off x="0" y="0"/>
          <a:ext cx="0" cy="0"/>
          <a:chOff x="0" y="0"/>
          <a:chExt cx="0" cy="0"/>
        </a:xfrm>
      </p:grpSpPr>
      <p:sp>
        <p:nvSpPr>
          <p:cNvPr id="1816" name="Google Shape;1816;p123"/>
          <p:cNvSpPr/>
          <p:nvPr/>
        </p:nvSpPr>
        <p:spPr>
          <a:xfrm rot="10800000">
            <a:off x="5444252" y="4036344"/>
            <a:ext cx="3644607" cy="1118421"/>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123"/>
          <p:cNvSpPr/>
          <p:nvPr/>
        </p:nvSpPr>
        <p:spPr>
          <a:xfrm>
            <a:off x="6207850" y="3883665"/>
            <a:ext cx="2936718" cy="1271100"/>
          </a:xfrm>
          <a:custGeom>
            <a:rect b="b" l="l" r="r" t="t"/>
            <a:pathLst>
              <a:path extrusionOk="0" h="154588" w="285673">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123"/>
          <p:cNvSpPr/>
          <p:nvPr/>
        </p:nvSpPr>
        <p:spPr>
          <a:xfrm flipH="1">
            <a:off x="6645307" y="3883573"/>
            <a:ext cx="2498729" cy="1271173"/>
          </a:xfrm>
          <a:custGeom>
            <a:rect b="b" l="l" r="r" t="t"/>
            <a:pathLst>
              <a:path extrusionOk="0" h="196093" w="305002">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123"/>
          <p:cNvSpPr txBox="1"/>
          <p:nvPr>
            <p:ph type="title"/>
          </p:nvPr>
        </p:nvSpPr>
        <p:spPr>
          <a:xfrm>
            <a:off x="4691800" y="1922950"/>
            <a:ext cx="3543300" cy="822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p:txBody>
      </p:sp>
      <p:sp>
        <p:nvSpPr>
          <p:cNvPr id="1820" name="Google Shape;1820;p123"/>
          <p:cNvSpPr txBox="1"/>
          <p:nvPr>
            <p:ph idx="1" type="subTitle"/>
          </p:nvPr>
        </p:nvSpPr>
        <p:spPr>
          <a:xfrm>
            <a:off x="4691871" y="2757125"/>
            <a:ext cx="3543300" cy="49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21" name="Google Shape;1821;p123"/>
          <p:cNvSpPr/>
          <p:nvPr/>
        </p:nvSpPr>
        <p:spPr>
          <a:xfrm rot="10800000">
            <a:off x="6742285" y="22388"/>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23"/>
          <p:cNvSpPr/>
          <p:nvPr/>
        </p:nvSpPr>
        <p:spPr>
          <a:xfrm flipH="1" rot="-9367883">
            <a:off x="6298030" y="-379289"/>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23"/>
          <p:cNvSpPr/>
          <p:nvPr/>
        </p:nvSpPr>
        <p:spPr>
          <a:xfrm rot="-9944222">
            <a:off x="6382945" y="-335889"/>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23"/>
          <p:cNvSpPr/>
          <p:nvPr/>
        </p:nvSpPr>
        <p:spPr>
          <a:xfrm rot="5400000">
            <a:off x="8071681" y="7780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23"/>
          <p:cNvSpPr/>
          <p:nvPr/>
        </p:nvSpPr>
        <p:spPr>
          <a:xfrm rot="5400000">
            <a:off x="6004944" y="48636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23"/>
          <p:cNvSpPr/>
          <p:nvPr/>
        </p:nvSpPr>
        <p:spPr>
          <a:xfrm rot="-5400000">
            <a:off x="7414856" y="6253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23"/>
          <p:cNvSpPr/>
          <p:nvPr/>
        </p:nvSpPr>
        <p:spPr>
          <a:xfrm rot="5400000">
            <a:off x="5348731" y="42289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7_1">
    <p:spTree>
      <p:nvGrpSpPr>
        <p:cNvPr id="1828" name="Shape 1828"/>
        <p:cNvGrpSpPr/>
        <p:nvPr/>
      </p:nvGrpSpPr>
      <p:grpSpPr>
        <a:xfrm>
          <a:off x="0" y="0"/>
          <a:ext cx="0" cy="0"/>
          <a:chOff x="0" y="0"/>
          <a:chExt cx="0" cy="0"/>
        </a:xfrm>
      </p:grpSpPr>
      <p:sp>
        <p:nvSpPr>
          <p:cNvPr id="1829" name="Google Shape;1829;p124"/>
          <p:cNvSpPr txBox="1"/>
          <p:nvPr>
            <p:ph type="title"/>
          </p:nvPr>
        </p:nvSpPr>
        <p:spPr>
          <a:xfrm>
            <a:off x="2693850" y="363275"/>
            <a:ext cx="3756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30" name="Google Shape;1830;p124"/>
          <p:cNvSpPr txBox="1"/>
          <p:nvPr>
            <p:ph idx="1" type="subTitle"/>
          </p:nvPr>
        </p:nvSpPr>
        <p:spPr>
          <a:xfrm>
            <a:off x="4655852" y="141490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831" name="Google Shape;1831;p124"/>
          <p:cNvSpPr txBox="1"/>
          <p:nvPr>
            <p:ph idx="2" type="subTitle"/>
          </p:nvPr>
        </p:nvSpPr>
        <p:spPr>
          <a:xfrm>
            <a:off x="4958476" y="1734025"/>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32" name="Google Shape;1832;p124"/>
          <p:cNvSpPr txBox="1"/>
          <p:nvPr>
            <p:ph idx="3" type="subTitle"/>
          </p:nvPr>
        </p:nvSpPr>
        <p:spPr>
          <a:xfrm>
            <a:off x="1442838" y="141490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833" name="Google Shape;1833;p124"/>
          <p:cNvSpPr txBox="1"/>
          <p:nvPr>
            <p:ph idx="4" type="subTitle"/>
          </p:nvPr>
        </p:nvSpPr>
        <p:spPr>
          <a:xfrm>
            <a:off x="1745688" y="1734025"/>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34" name="Google Shape;1834;p124"/>
          <p:cNvSpPr txBox="1"/>
          <p:nvPr>
            <p:ph idx="5" type="subTitle"/>
          </p:nvPr>
        </p:nvSpPr>
        <p:spPr>
          <a:xfrm>
            <a:off x="4655812" y="316015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835" name="Google Shape;1835;p124"/>
          <p:cNvSpPr txBox="1"/>
          <p:nvPr>
            <p:ph idx="6" type="subTitle"/>
          </p:nvPr>
        </p:nvSpPr>
        <p:spPr>
          <a:xfrm>
            <a:off x="4958476" y="3479274"/>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36" name="Google Shape;1836;p124"/>
          <p:cNvSpPr txBox="1"/>
          <p:nvPr>
            <p:ph idx="7" type="subTitle"/>
          </p:nvPr>
        </p:nvSpPr>
        <p:spPr>
          <a:xfrm>
            <a:off x="1442838" y="316015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837" name="Google Shape;1837;p124"/>
          <p:cNvSpPr txBox="1"/>
          <p:nvPr>
            <p:ph idx="8" type="subTitle"/>
          </p:nvPr>
        </p:nvSpPr>
        <p:spPr>
          <a:xfrm>
            <a:off x="1745688" y="3479274"/>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38" name="Google Shape;1838;p124"/>
          <p:cNvSpPr/>
          <p:nvPr/>
        </p:nvSpPr>
        <p:spPr>
          <a:xfrm flipH="1" rot="-5532439">
            <a:off x="-2045052" y="2322174"/>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124"/>
          <p:cNvSpPr/>
          <p:nvPr/>
        </p:nvSpPr>
        <p:spPr>
          <a:xfrm flipH="1" rot="-5400000">
            <a:off x="-832519" y="2826431"/>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124"/>
          <p:cNvSpPr/>
          <p:nvPr/>
        </p:nvSpPr>
        <p:spPr>
          <a:xfrm flipH="1" rot="5400000">
            <a:off x="-551012" y="3638024"/>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24"/>
          <p:cNvSpPr/>
          <p:nvPr/>
        </p:nvSpPr>
        <p:spPr>
          <a:xfrm flipH="1" rot="5400000">
            <a:off x="1100376" y="440793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24"/>
          <p:cNvSpPr/>
          <p:nvPr/>
        </p:nvSpPr>
        <p:spPr>
          <a:xfrm flipH="1" rot="5400000">
            <a:off x="661951" y="365733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124"/>
          <p:cNvSpPr/>
          <p:nvPr/>
        </p:nvSpPr>
        <p:spPr>
          <a:xfrm flipH="1" rot="5400000">
            <a:off x="315101" y="1950637"/>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124"/>
          <p:cNvSpPr/>
          <p:nvPr/>
        </p:nvSpPr>
        <p:spPr>
          <a:xfrm flipH="1" rot="5400000">
            <a:off x="458251" y="2482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124"/>
          <p:cNvSpPr/>
          <p:nvPr/>
        </p:nvSpPr>
        <p:spPr>
          <a:xfrm flipH="1" rot="5267561">
            <a:off x="6370324" y="1912069"/>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124"/>
          <p:cNvSpPr/>
          <p:nvPr/>
        </p:nvSpPr>
        <p:spPr>
          <a:xfrm flipH="1" rot="5400000">
            <a:off x="7582879" y="1222315"/>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124"/>
          <p:cNvSpPr/>
          <p:nvPr/>
        </p:nvSpPr>
        <p:spPr>
          <a:xfrm flipH="1" rot="-5400000">
            <a:off x="7598103" y="388035"/>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124"/>
          <p:cNvSpPr/>
          <p:nvPr/>
        </p:nvSpPr>
        <p:spPr>
          <a:xfrm flipH="1" rot="-5400000">
            <a:off x="7945213" y="508574"/>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124"/>
          <p:cNvSpPr/>
          <p:nvPr/>
        </p:nvSpPr>
        <p:spPr>
          <a:xfrm flipH="1" rot="-5400000">
            <a:off x="8383638" y="12591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24"/>
          <p:cNvSpPr/>
          <p:nvPr/>
        </p:nvSpPr>
        <p:spPr>
          <a:xfrm flipH="1" rot="-5400000">
            <a:off x="8730488" y="29658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124"/>
          <p:cNvSpPr/>
          <p:nvPr/>
        </p:nvSpPr>
        <p:spPr>
          <a:xfrm flipH="1" rot="-5400000">
            <a:off x="8522238" y="460349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36">
    <p:spTree>
      <p:nvGrpSpPr>
        <p:cNvPr id="1852" name="Shape 1852"/>
        <p:cNvGrpSpPr/>
        <p:nvPr/>
      </p:nvGrpSpPr>
      <p:grpSpPr>
        <a:xfrm>
          <a:off x="0" y="0"/>
          <a:ext cx="0" cy="0"/>
          <a:chOff x="0" y="0"/>
          <a:chExt cx="0" cy="0"/>
        </a:xfrm>
      </p:grpSpPr>
      <p:sp>
        <p:nvSpPr>
          <p:cNvPr id="1853" name="Google Shape;1853;p125"/>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atin typeface="Open Sans"/>
                <a:ea typeface="Open Sans"/>
                <a:cs typeface="Open Sans"/>
                <a:sym typeface="Open Sans"/>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854" name="Google Shape;1854;p125"/>
          <p:cNvSpPr txBox="1"/>
          <p:nvPr>
            <p:ph idx="2" type="title"/>
          </p:nvPr>
        </p:nvSpPr>
        <p:spPr>
          <a:xfrm>
            <a:off x="595875" y="1814400"/>
            <a:ext cx="25431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700"/>
              <a:buNone/>
              <a:defRPr sz="2700"/>
            </a:lvl1pPr>
            <a:lvl2pPr lvl="1" rtl="0" algn="r">
              <a:spcBef>
                <a:spcPts val="0"/>
              </a:spcBef>
              <a:spcAft>
                <a:spcPts val="0"/>
              </a:spcAft>
              <a:buSzPts val="2700"/>
              <a:buNone/>
              <a:defRPr sz="2700"/>
            </a:lvl2pPr>
            <a:lvl3pPr lvl="2" rtl="0" algn="r">
              <a:spcBef>
                <a:spcPts val="0"/>
              </a:spcBef>
              <a:spcAft>
                <a:spcPts val="0"/>
              </a:spcAft>
              <a:buSzPts val="2700"/>
              <a:buNone/>
              <a:defRPr sz="2700"/>
            </a:lvl3pPr>
            <a:lvl4pPr lvl="3" rtl="0" algn="r">
              <a:spcBef>
                <a:spcPts val="0"/>
              </a:spcBef>
              <a:spcAft>
                <a:spcPts val="0"/>
              </a:spcAft>
              <a:buSzPts val="2700"/>
              <a:buNone/>
              <a:defRPr sz="2700"/>
            </a:lvl4pPr>
            <a:lvl5pPr lvl="4" rtl="0" algn="r">
              <a:spcBef>
                <a:spcPts val="0"/>
              </a:spcBef>
              <a:spcAft>
                <a:spcPts val="0"/>
              </a:spcAft>
              <a:buSzPts val="2700"/>
              <a:buNone/>
              <a:defRPr sz="2700"/>
            </a:lvl5pPr>
            <a:lvl6pPr lvl="5" rtl="0" algn="r">
              <a:spcBef>
                <a:spcPts val="0"/>
              </a:spcBef>
              <a:spcAft>
                <a:spcPts val="0"/>
              </a:spcAft>
              <a:buSzPts val="2700"/>
              <a:buNone/>
              <a:defRPr sz="2700"/>
            </a:lvl6pPr>
            <a:lvl7pPr lvl="6" rtl="0" algn="r">
              <a:spcBef>
                <a:spcPts val="0"/>
              </a:spcBef>
              <a:spcAft>
                <a:spcPts val="0"/>
              </a:spcAft>
              <a:buSzPts val="2700"/>
              <a:buNone/>
              <a:defRPr sz="2700"/>
            </a:lvl7pPr>
            <a:lvl8pPr lvl="7" rtl="0" algn="r">
              <a:spcBef>
                <a:spcPts val="0"/>
              </a:spcBef>
              <a:spcAft>
                <a:spcPts val="0"/>
              </a:spcAft>
              <a:buSzPts val="2700"/>
              <a:buNone/>
              <a:defRPr sz="2700"/>
            </a:lvl8pPr>
            <a:lvl9pPr lvl="8" rtl="0" algn="r">
              <a:spcBef>
                <a:spcPts val="0"/>
              </a:spcBef>
              <a:spcAft>
                <a:spcPts val="0"/>
              </a:spcAft>
              <a:buSzPts val="2700"/>
              <a:buNone/>
              <a:defRPr sz="2700"/>
            </a:lvl9pPr>
          </a:lstStyle>
          <a:p/>
        </p:txBody>
      </p:sp>
      <p:sp>
        <p:nvSpPr>
          <p:cNvPr id="1855" name="Google Shape;1855;p125"/>
          <p:cNvSpPr txBox="1"/>
          <p:nvPr>
            <p:ph idx="1" type="subTitle"/>
          </p:nvPr>
        </p:nvSpPr>
        <p:spPr>
          <a:xfrm>
            <a:off x="816075" y="2282228"/>
            <a:ext cx="23229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1400">
                <a:solidFill>
                  <a:schemeClr val="dk2"/>
                </a:solidFill>
              </a:defRPr>
            </a:lvl1pPr>
            <a:lvl2pPr lvl="1" rtl="0" algn="r">
              <a:lnSpc>
                <a:spcPct val="100000"/>
              </a:lnSpc>
              <a:spcBef>
                <a:spcPts val="0"/>
              </a:spcBef>
              <a:spcAft>
                <a:spcPts val="0"/>
              </a:spcAft>
              <a:buClr>
                <a:schemeClr val="dk2"/>
              </a:buClr>
              <a:buSzPts val="1400"/>
              <a:buNone/>
              <a:defRPr>
                <a:solidFill>
                  <a:schemeClr val="dk2"/>
                </a:solidFill>
              </a:defRPr>
            </a:lvl2pPr>
            <a:lvl3pPr lvl="2" rtl="0" algn="r">
              <a:lnSpc>
                <a:spcPct val="100000"/>
              </a:lnSpc>
              <a:spcBef>
                <a:spcPts val="0"/>
              </a:spcBef>
              <a:spcAft>
                <a:spcPts val="0"/>
              </a:spcAft>
              <a:buClr>
                <a:schemeClr val="dk2"/>
              </a:buClr>
              <a:buSzPts val="1400"/>
              <a:buNone/>
              <a:defRPr>
                <a:solidFill>
                  <a:schemeClr val="dk2"/>
                </a:solidFill>
              </a:defRPr>
            </a:lvl3pPr>
            <a:lvl4pPr lvl="3" rtl="0" algn="r">
              <a:lnSpc>
                <a:spcPct val="100000"/>
              </a:lnSpc>
              <a:spcBef>
                <a:spcPts val="0"/>
              </a:spcBef>
              <a:spcAft>
                <a:spcPts val="0"/>
              </a:spcAft>
              <a:buClr>
                <a:schemeClr val="dk2"/>
              </a:buClr>
              <a:buSzPts val="1400"/>
              <a:buNone/>
              <a:defRPr>
                <a:solidFill>
                  <a:schemeClr val="dk2"/>
                </a:solidFill>
              </a:defRPr>
            </a:lvl4pPr>
            <a:lvl5pPr lvl="4" rtl="0" algn="r">
              <a:lnSpc>
                <a:spcPct val="100000"/>
              </a:lnSpc>
              <a:spcBef>
                <a:spcPts val="0"/>
              </a:spcBef>
              <a:spcAft>
                <a:spcPts val="0"/>
              </a:spcAft>
              <a:buClr>
                <a:schemeClr val="dk2"/>
              </a:buClr>
              <a:buSzPts val="1400"/>
              <a:buNone/>
              <a:defRPr>
                <a:solidFill>
                  <a:schemeClr val="dk2"/>
                </a:solidFill>
              </a:defRPr>
            </a:lvl5pPr>
            <a:lvl6pPr lvl="5" rtl="0" algn="r">
              <a:lnSpc>
                <a:spcPct val="100000"/>
              </a:lnSpc>
              <a:spcBef>
                <a:spcPts val="0"/>
              </a:spcBef>
              <a:spcAft>
                <a:spcPts val="0"/>
              </a:spcAft>
              <a:buClr>
                <a:schemeClr val="dk2"/>
              </a:buClr>
              <a:buSzPts val="1400"/>
              <a:buNone/>
              <a:defRPr>
                <a:solidFill>
                  <a:schemeClr val="dk2"/>
                </a:solidFill>
              </a:defRPr>
            </a:lvl6pPr>
            <a:lvl7pPr lvl="6" rtl="0" algn="r">
              <a:lnSpc>
                <a:spcPct val="100000"/>
              </a:lnSpc>
              <a:spcBef>
                <a:spcPts val="0"/>
              </a:spcBef>
              <a:spcAft>
                <a:spcPts val="0"/>
              </a:spcAft>
              <a:buClr>
                <a:schemeClr val="dk2"/>
              </a:buClr>
              <a:buSzPts val="1400"/>
              <a:buNone/>
              <a:defRPr>
                <a:solidFill>
                  <a:schemeClr val="dk2"/>
                </a:solidFill>
              </a:defRPr>
            </a:lvl7pPr>
            <a:lvl8pPr lvl="7" rtl="0" algn="r">
              <a:lnSpc>
                <a:spcPct val="100000"/>
              </a:lnSpc>
              <a:spcBef>
                <a:spcPts val="0"/>
              </a:spcBef>
              <a:spcAft>
                <a:spcPts val="0"/>
              </a:spcAft>
              <a:buClr>
                <a:schemeClr val="dk2"/>
              </a:buClr>
              <a:buSzPts val="1400"/>
              <a:buNone/>
              <a:defRPr>
                <a:solidFill>
                  <a:schemeClr val="dk2"/>
                </a:solidFill>
              </a:defRPr>
            </a:lvl8pPr>
            <a:lvl9pPr lvl="8" rtl="0" algn="r">
              <a:lnSpc>
                <a:spcPct val="100000"/>
              </a:lnSpc>
              <a:spcBef>
                <a:spcPts val="0"/>
              </a:spcBef>
              <a:spcAft>
                <a:spcPts val="0"/>
              </a:spcAft>
              <a:buClr>
                <a:schemeClr val="dk2"/>
              </a:buClr>
              <a:buSzPts val="1400"/>
              <a:buNone/>
              <a:defRPr>
                <a:solidFill>
                  <a:schemeClr val="dk2"/>
                </a:solidFill>
              </a:defRPr>
            </a:lvl9pPr>
          </a:lstStyle>
          <a:p/>
        </p:txBody>
      </p:sp>
      <p:sp>
        <p:nvSpPr>
          <p:cNvPr id="1856" name="Google Shape;1856;p125"/>
          <p:cNvSpPr txBox="1"/>
          <p:nvPr>
            <p:ph idx="3" type="title"/>
          </p:nvPr>
        </p:nvSpPr>
        <p:spPr>
          <a:xfrm>
            <a:off x="5994850" y="1814400"/>
            <a:ext cx="25431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700"/>
              <a:buNone/>
              <a:defRPr sz="2700"/>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p:txBody>
      </p:sp>
      <p:sp>
        <p:nvSpPr>
          <p:cNvPr id="1857" name="Google Shape;1857;p125"/>
          <p:cNvSpPr txBox="1"/>
          <p:nvPr>
            <p:ph idx="4" type="subTitle"/>
          </p:nvPr>
        </p:nvSpPr>
        <p:spPr>
          <a:xfrm>
            <a:off x="5994850" y="2282229"/>
            <a:ext cx="2322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1858" name="Google Shape;1858;p125"/>
          <p:cNvSpPr txBox="1"/>
          <p:nvPr>
            <p:ph idx="5" type="title"/>
          </p:nvPr>
        </p:nvSpPr>
        <p:spPr>
          <a:xfrm>
            <a:off x="595875" y="3205300"/>
            <a:ext cx="25431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700"/>
              <a:buNone/>
              <a:defRPr sz="2700"/>
            </a:lvl1pPr>
            <a:lvl2pPr lvl="1" rtl="0" algn="r">
              <a:spcBef>
                <a:spcPts val="0"/>
              </a:spcBef>
              <a:spcAft>
                <a:spcPts val="0"/>
              </a:spcAft>
              <a:buSzPts val="2700"/>
              <a:buNone/>
              <a:defRPr sz="2700"/>
            </a:lvl2pPr>
            <a:lvl3pPr lvl="2" rtl="0" algn="r">
              <a:spcBef>
                <a:spcPts val="0"/>
              </a:spcBef>
              <a:spcAft>
                <a:spcPts val="0"/>
              </a:spcAft>
              <a:buSzPts val="2700"/>
              <a:buNone/>
              <a:defRPr sz="2700"/>
            </a:lvl3pPr>
            <a:lvl4pPr lvl="3" rtl="0" algn="r">
              <a:spcBef>
                <a:spcPts val="0"/>
              </a:spcBef>
              <a:spcAft>
                <a:spcPts val="0"/>
              </a:spcAft>
              <a:buSzPts val="2700"/>
              <a:buNone/>
              <a:defRPr sz="2700"/>
            </a:lvl4pPr>
            <a:lvl5pPr lvl="4" rtl="0" algn="r">
              <a:spcBef>
                <a:spcPts val="0"/>
              </a:spcBef>
              <a:spcAft>
                <a:spcPts val="0"/>
              </a:spcAft>
              <a:buSzPts val="2700"/>
              <a:buNone/>
              <a:defRPr sz="2700"/>
            </a:lvl5pPr>
            <a:lvl6pPr lvl="5" rtl="0" algn="r">
              <a:spcBef>
                <a:spcPts val="0"/>
              </a:spcBef>
              <a:spcAft>
                <a:spcPts val="0"/>
              </a:spcAft>
              <a:buSzPts val="2700"/>
              <a:buNone/>
              <a:defRPr sz="2700"/>
            </a:lvl6pPr>
            <a:lvl7pPr lvl="6" rtl="0" algn="r">
              <a:spcBef>
                <a:spcPts val="0"/>
              </a:spcBef>
              <a:spcAft>
                <a:spcPts val="0"/>
              </a:spcAft>
              <a:buSzPts val="2700"/>
              <a:buNone/>
              <a:defRPr sz="2700"/>
            </a:lvl7pPr>
            <a:lvl8pPr lvl="7" rtl="0" algn="r">
              <a:spcBef>
                <a:spcPts val="0"/>
              </a:spcBef>
              <a:spcAft>
                <a:spcPts val="0"/>
              </a:spcAft>
              <a:buSzPts val="2700"/>
              <a:buNone/>
              <a:defRPr sz="2700"/>
            </a:lvl8pPr>
            <a:lvl9pPr lvl="8" rtl="0" algn="r">
              <a:spcBef>
                <a:spcPts val="0"/>
              </a:spcBef>
              <a:spcAft>
                <a:spcPts val="0"/>
              </a:spcAft>
              <a:buSzPts val="2700"/>
              <a:buNone/>
              <a:defRPr sz="2700"/>
            </a:lvl9pPr>
          </a:lstStyle>
          <a:p/>
        </p:txBody>
      </p:sp>
      <p:sp>
        <p:nvSpPr>
          <p:cNvPr id="1859" name="Google Shape;1859;p125"/>
          <p:cNvSpPr txBox="1"/>
          <p:nvPr>
            <p:ph idx="6" type="subTitle"/>
          </p:nvPr>
        </p:nvSpPr>
        <p:spPr>
          <a:xfrm>
            <a:off x="816075" y="3673128"/>
            <a:ext cx="23229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1400">
                <a:solidFill>
                  <a:schemeClr val="dk2"/>
                </a:solidFill>
              </a:defRPr>
            </a:lvl1pPr>
            <a:lvl2pPr lvl="1" rtl="0" algn="r">
              <a:lnSpc>
                <a:spcPct val="100000"/>
              </a:lnSpc>
              <a:spcBef>
                <a:spcPts val="0"/>
              </a:spcBef>
              <a:spcAft>
                <a:spcPts val="0"/>
              </a:spcAft>
              <a:buClr>
                <a:schemeClr val="dk2"/>
              </a:buClr>
              <a:buSzPts val="1400"/>
              <a:buNone/>
              <a:defRPr>
                <a:solidFill>
                  <a:schemeClr val="dk2"/>
                </a:solidFill>
              </a:defRPr>
            </a:lvl2pPr>
            <a:lvl3pPr lvl="2" rtl="0" algn="r">
              <a:lnSpc>
                <a:spcPct val="100000"/>
              </a:lnSpc>
              <a:spcBef>
                <a:spcPts val="0"/>
              </a:spcBef>
              <a:spcAft>
                <a:spcPts val="0"/>
              </a:spcAft>
              <a:buClr>
                <a:schemeClr val="dk2"/>
              </a:buClr>
              <a:buSzPts val="1400"/>
              <a:buNone/>
              <a:defRPr>
                <a:solidFill>
                  <a:schemeClr val="dk2"/>
                </a:solidFill>
              </a:defRPr>
            </a:lvl3pPr>
            <a:lvl4pPr lvl="3" rtl="0" algn="r">
              <a:lnSpc>
                <a:spcPct val="100000"/>
              </a:lnSpc>
              <a:spcBef>
                <a:spcPts val="0"/>
              </a:spcBef>
              <a:spcAft>
                <a:spcPts val="0"/>
              </a:spcAft>
              <a:buClr>
                <a:schemeClr val="dk2"/>
              </a:buClr>
              <a:buSzPts val="1400"/>
              <a:buNone/>
              <a:defRPr>
                <a:solidFill>
                  <a:schemeClr val="dk2"/>
                </a:solidFill>
              </a:defRPr>
            </a:lvl4pPr>
            <a:lvl5pPr lvl="4" rtl="0" algn="r">
              <a:lnSpc>
                <a:spcPct val="100000"/>
              </a:lnSpc>
              <a:spcBef>
                <a:spcPts val="0"/>
              </a:spcBef>
              <a:spcAft>
                <a:spcPts val="0"/>
              </a:spcAft>
              <a:buClr>
                <a:schemeClr val="dk2"/>
              </a:buClr>
              <a:buSzPts val="1400"/>
              <a:buNone/>
              <a:defRPr>
                <a:solidFill>
                  <a:schemeClr val="dk2"/>
                </a:solidFill>
              </a:defRPr>
            </a:lvl5pPr>
            <a:lvl6pPr lvl="5" rtl="0" algn="r">
              <a:lnSpc>
                <a:spcPct val="100000"/>
              </a:lnSpc>
              <a:spcBef>
                <a:spcPts val="0"/>
              </a:spcBef>
              <a:spcAft>
                <a:spcPts val="0"/>
              </a:spcAft>
              <a:buClr>
                <a:schemeClr val="dk2"/>
              </a:buClr>
              <a:buSzPts val="1400"/>
              <a:buNone/>
              <a:defRPr>
                <a:solidFill>
                  <a:schemeClr val="dk2"/>
                </a:solidFill>
              </a:defRPr>
            </a:lvl6pPr>
            <a:lvl7pPr lvl="6" rtl="0" algn="r">
              <a:lnSpc>
                <a:spcPct val="100000"/>
              </a:lnSpc>
              <a:spcBef>
                <a:spcPts val="0"/>
              </a:spcBef>
              <a:spcAft>
                <a:spcPts val="0"/>
              </a:spcAft>
              <a:buClr>
                <a:schemeClr val="dk2"/>
              </a:buClr>
              <a:buSzPts val="1400"/>
              <a:buNone/>
              <a:defRPr>
                <a:solidFill>
                  <a:schemeClr val="dk2"/>
                </a:solidFill>
              </a:defRPr>
            </a:lvl7pPr>
            <a:lvl8pPr lvl="7" rtl="0" algn="r">
              <a:lnSpc>
                <a:spcPct val="100000"/>
              </a:lnSpc>
              <a:spcBef>
                <a:spcPts val="0"/>
              </a:spcBef>
              <a:spcAft>
                <a:spcPts val="0"/>
              </a:spcAft>
              <a:buClr>
                <a:schemeClr val="dk2"/>
              </a:buClr>
              <a:buSzPts val="1400"/>
              <a:buNone/>
              <a:defRPr>
                <a:solidFill>
                  <a:schemeClr val="dk2"/>
                </a:solidFill>
              </a:defRPr>
            </a:lvl8pPr>
            <a:lvl9pPr lvl="8" rtl="0" algn="r">
              <a:lnSpc>
                <a:spcPct val="100000"/>
              </a:lnSpc>
              <a:spcBef>
                <a:spcPts val="0"/>
              </a:spcBef>
              <a:spcAft>
                <a:spcPts val="0"/>
              </a:spcAft>
              <a:buClr>
                <a:schemeClr val="dk2"/>
              </a:buClr>
              <a:buSzPts val="1400"/>
              <a:buNone/>
              <a:defRPr>
                <a:solidFill>
                  <a:schemeClr val="dk2"/>
                </a:solidFill>
              </a:defRPr>
            </a:lvl9pPr>
          </a:lstStyle>
          <a:p/>
        </p:txBody>
      </p:sp>
      <p:sp>
        <p:nvSpPr>
          <p:cNvPr id="1860" name="Google Shape;1860;p125"/>
          <p:cNvSpPr txBox="1"/>
          <p:nvPr>
            <p:ph idx="7" type="title"/>
          </p:nvPr>
        </p:nvSpPr>
        <p:spPr>
          <a:xfrm>
            <a:off x="5994850" y="3205300"/>
            <a:ext cx="25431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700"/>
              <a:buNone/>
              <a:defRPr sz="2700"/>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p:txBody>
      </p:sp>
      <p:sp>
        <p:nvSpPr>
          <p:cNvPr id="1861" name="Google Shape;1861;p125"/>
          <p:cNvSpPr txBox="1"/>
          <p:nvPr>
            <p:ph idx="8" type="subTitle"/>
          </p:nvPr>
        </p:nvSpPr>
        <p:spPr>
          <a:xfrm>
            <a:off x="5994850" y="3673127"/>
            <a:ext cx="2322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1862" name="Google Shape;1862;p125"/>
          <p:cNvSpPr/>
          <p:nvPr/>
        </p:nvSpPr>
        <p:spPr>
          <a:xfrm flipH="1" rot="10800000">
            <a:off x="37927" y="4374634"/>
            <a:ext cx="2505013" cy="768740"/>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125"/>
          <p:cNvSpPr/>
          <p:nvPr/>
        </p:nvSpPr>
        <p:spPr>
          <a:xfrm flipH="1">
            <a:off x="6142736" y="0"/>
            <a:ext cx="2594745" cy="684511"/>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125"/>
          <p:cNvSpPr/>
          <p:nvPr/>
        </p:nvSpPr>
        <p:spPr>
          <a:xfrm>
            <a:off x="6632383" y="0"/>
            <a:ext cx="3779755" cy="936000"/>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125"/>
          <p:cNvSpPr/>
          <p:nvPr/>
        </p:nvSpPr>
        <p:spPr>
          <a:xfrm flipH="1">
            <a:off x="-5" y="4269850"/>
            <a:ext cx="2018280" cy="873809"/>
          </a:xfrm>
          <a:custGeom>
            <a:rect b="b" l="l" r="r" t="t"/>
            <a:pathLst>
              <a:path extrusionOk="0" h="154588" w="285673">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125"/>
          <p:cNvSpPr/>
          <p:nvPr/>
        </p:nvSpPr>
        <p:spPr>
          <a:xfrm>
            <a:off x="-1" y="4269786"/>
            <a:ext cx="1717924" cy="873594"/>
          </a:xfrm>
          <a:custGeom>
            <a:rect b="b" l="l" r="r" t="t"/>
            <a:pathLst>
              <a:path extrusionOk="0" h="196093" w="305002">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25"/>
          <p:cNvSpPr/>
          <p:nvPr/>
        </p:nvSpPr>
        <p:spPr>
          <a:xfrm flipH="1">
            <a:off x="6962402" y="0"/>
            <a:ext cx="2594826" cy="822238"/>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25"/>
          <p:cNvSpPr/>
          <p:nvPr/>
        </p:nvSpPr>
        <p:spPr>
          <a:xfrm rot="5400000">
            <a:off x="8873931" y="10286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125"/>
          <p:cNvSpPr/>
          <p:nvPr/>
        </p:nvSpPr>
        <p:spPr>
          <a:xfrm rot="5400000">
            <a:off x="989544" y="47098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25"/>
          <p:cNvSpPr/>
          <p:nvPr/>
        </p:nvSpPr>
        <p:spPr>
          <a:xfrm rot="-5400000">
            <a:off x="8183406" y="8048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25"/>
          <p:cNvSpPr/>
          <p:nvPr/>
        </p:nvSpPr>
        <p:spPr>
          <a:xfrm rot="5400000">
            <a:off x="333331" y="40750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9">
    <p:spTree>
      <p:nvGrpSpPr>
        <p:cNvPr id="1872" name="Shape 1872"/>
        <p:cNvGrpSpPr/>
        <p:nvPr/>
      </p:nvGrpSpPr>
      <p:grpSpPr>
        <a:xfrm>
          <a:off x="0" y="0"/>
          <a:ext cx="0" cy="0"/>
          <a:chOff x="0" y="0"/>
          <a:chExt cx="0" cy="0"/>
        </a:xfrm>
      </p:grpSpPr>
      <p:sp>
        <p:nvSpPr>
          <p:cNvPr id="1873" name="Google Shape;1873;p12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874" name="Google Shape;1874;p126"/>
          <p:cNvSpPr txBox="1"/>
          <p:nvPr>
            <p:ph idx="1" type="subTitle"/>
          </p:nvPr>
        </p:nvSpPr>
        <p:spPr>
          <a:xfrm>
            <a:off x="3328957"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875" name="Google Shape;1875;p126"/>
          <p:cNvSpPr txBox="1"/>
          <p:nvPr>
            <p:ph idx="2" type="subTitle"/>
          </p:nvPr>
        </p:nvSpPr>
        <p:spPr>
          <a:xfrm>
            <a:off x="3482707"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76" name="Google Shape;1876;p126"/>
          <p:cNvSpPr txBox="1"/>
          <p:nvPr>
            <p:ph idx="3" type="subTitle"/>
          </p:nvPr>
        </p:nvSpPr>
        <p:spPr>
          <a:xfrm>
            <a:off x="791813"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877" name="Google Shape;1877;p126"/>
          <p:cNvSpPr txBox="1"/>
          <p:nvPr>
            <p:ph idx="4" type="subTitle"/>
          </p:nvPr>
        </p:nvSpPr>
        <p:spPr>
          <a:xfrm>
            <a:off x="945563"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78" name="Google Shape;1878;p126"/>
          <p:cNvSpPr txBox="1"/>
          <p:nvPr>
            <p:ph idx="5" type="subTitle"/>
          </p:nvPr>
        </p:nvSpPr>
        <p:spPr>
          <a:xfrm>
            <a:off x="5866075"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879" name="Google Shape;1879;p126"/>
          <p:cNvSpPr txBox="1"/>
          <p:nvPr>
            <p:ph idx="6" type="subTitle"/>
          </p:nvPr>
        </p:nvSpPr>
        <p:spPr>
          <a:xfrm>
            <a:off x="6019825"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80" name="Google Shape;1880;p126"/>
          <p:cNvSpPr/>
          <p:nvPr/>
        </p:nvSpPr>
        <p:spPr>
          <a:xfrm rot="10800000">
            <a:off x="2531291" y="4235323"/>
            <a:ext cx="5428956" cy="1009852"/>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26"/>
          <p:cNvSpPr/>
          <p:nvPr/>
        </p:nvSpPr>
        <p:spPr>
          <a:xfrm rot="5400000">
            <a:off x="3108924" y="2854084"/>
            <a:ext cx="1442280" cy="3563817"/>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26"/>
          <p:cNvSpPr/>
          <p:nvPr/>
        </p:nvSpPr>
        <p:spPr>
          <a:xfrm>
            <a:off x="3682950" y="4420625"/>
            <a:ext cx="2132100" cy="1234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126"/>
          <p:cNvSpPr/>
          <p:nvPr/>
        </p:nvSpPr>
        <p:spPr>
          <a:xfrm flipH="1" rot="10800000">
            <a:off x="3968688" y="407182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26"/>
          <p:cNvSpPr/>
          <p:nvPr/>
        </p:nvSpPr>
        <p:spPr>
          <a:xfrm flipH="1" rot="10800000">
            <a:off x="5921426" y="4554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26"/>
          <p:cNvSpPr/>
          <p:nvPr/>
        </p:nvSpPr>
        <p:spPr>
          <a:xfrm flipH="1" rot="10800000">
            <a:off x="1267213" y="45217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26"/>
          <p:cNvSpPr/>
          <p:nvPr/>
        </p:nvSpPr>
        <p:spPr>
          <a:xfrm flipH="1" rot="10800000">
            <a:off x="8100026" y="475290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26"/>
          <p:cNvSpPr/>
          <p:nvPr/>
        </p:nvSpPr>
        <p:spPr>
          <a:xfrm flipH="1" rot="10800000">
            <a:off x="6505813" y="485159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26"/>
          <p:cNvSpPr/>
          <p:nvPr/>
        </p:nvSpPr>
        <p:spPr>
          <a:xfrm flipH="1" rot="10800000">
            <a:off x="1985676" y="410423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9">
    <p:spTree>
      <p:nvGrpSpPr>
        <p:cNvPr id="1889" name="Shape 1889"/>
        <p:cNvGrpSpPr/>
        <p:nvPr/>
      </p:nvGrpSpPr>
      <p:grpSpPr>
        <a:xfrm>
          <a:off x="0" y="0"/>
          <a:ext cx="0" cy="0"/>
          <a:chOff x="0" y="0"/>
          <a:chExt cx="0" cy="0"/>
        </a:xfrm>
      </p:grpSpPr>
      <p:sp>
        <p:nvSpPr>
          <p:cNvPr id="1890" name="Google Shape;1890;p127"/>
          <p:cNvSpPr/>
          <p:nvPr/>
        </p:nvSpPr>
        <p:spPr>
          <a:xfrm flipH="1" rot="-5911893">
            <a:off x="-358275" y="-757650"/>
            <a:ext cx="1679785" cy="2039064"/>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27"/>
          <p:cNvSpPr/>
          <p:nvPr/>
        </p:nvSpPr>
        <p:spPr>
          <a:xfrm flipH="1" rot="-515846">
            <a:off x="-1764995" y="-321140"/>
            <a:ext cx="4858752" cy="984749"/>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27"/>
          <p:cNvSpPr/>
          <p:nvPr/>
        </p:nvSpPr>
        <p:spPr>
          <a:xfrm flipH="1">
            <a:off x="-1788061" y="-312190"/>
            <a:ext cx="4906095" cy="1060078"/>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127"/>
          <p:cNvSpPr txBox="1"/>
          <p:nvPr>
            <p:ph type="title"/>
          </p:nvPr>
        </p:nvSpPr>
        <p:spPr>
          <a:xfrm flipH="1">
            <a:off x="1393306" y="2025275"/>
            <a:ext cx="2022300" cy="38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1894" name="Google Shape;1894;p127"/>
          <p:cNvSpPr txBox="1"/>
          <p:nvPr>
            <p:ph idx="1" type="subTitle"/>
          </p:nvPr>
        </p:nvSpPr>
        <p:spPr>
          <a:xfrm flipH="1">
            <a:off x="1393306" y="2342448"/>
            <a:ext cx="20223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95" name="Google Shape;1895;p127"/>
          <p:cNvSpPr txBox="1"/>
          <p:nvPr>
            <p:ph idx="2" type="title"/>
          </p:nvPr>
        </p:nvSpPr>
        <p:spPr>
          <a:xfrm flipH="1">
            <a:off x="3560862" y="3479400"/>
            <a:ext cx="2022300" cy="38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1896" name="Google Shape;1896;p127"/>
          <p:cNvSpPr txBox="1"/>
          <p:nvPr>
            <p:ph idx="3" type="subTitle"/>
          </p:nvPr>
        </p:nvSpPr>
        <p:spPr>
          <a:xfrm flipH="1">
            <a:off x="3560862" y="3796573"/>
            <a:ext cx="20223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97" name="Google Shape;1897;p127"/>
          <p:cNvSpPr txBox="1"/>
          <p:nvPr>
            <p:ph idx="4" type="title"/>
          </p:nvPr>
        </p:nvSpPr>
        <p:spPr>
          <a:xfrm flipH="1">
            <a:off x="5728394" y="2025263"/>
            <a:ext cx="2022300" cy="38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1898" name="Google Shape;1898;p127"/>
          <p:cNvSpPr txBox="1"/>
          <p:nvPr>
            <p:ph idx="5" type="subTitle"/>
          </p:nvPr>
        </p:nvSpPr>
        <p:spPr>
          <a:xfrm flipH="1">
            <a:off x="5728394" y="2342435"/>
            <a:ext cx="20223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99" name="Google Shape;1899;p127"/>
          <p:cNvSpPr/>
          <p:nvPr/>
        </p:nvSpPr>
        <p:spPr>
          <a:xfrm flipH="1" rot="4888107">
            <a:off x="1137128" y="4138487"/>
            <a:ext cx="1679785" cy="2039064"/>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27"/>
          <p:cNvSpPr/>
          <p:nvPr/>
        </p:nvSpPr>
        <p:spPr>
          <a:xfrm flipH="1" rot="-9922098">
            <a:off x="-1214868" y="4347472"/>
            <a:ext cx="4858620" cy="984751"/>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27"/>
          <p:cNvSpPr/>
          <p:nvPr/>
        </p:nvSpPr>
        <p:spPr>
          <a:xfrm flipH="1" rot="-10346708">
            <a:off x="-752392" y="4478612"/>
            <a:ext cx="4905724" cy="1060054"/>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127"/>
          <p:cNvSpPr txBox="1"/>
          <p:nvPr>
            <p:ph idx="6"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903" name="Google Shape;1903;p127"/>
          <p:cNvSpPr/>
          <p:nvPr/>
        </p:nvSpPr>
        <p:spPr>
          <a:xfrm rot="5400000">
            <a:off x="1196981" y="8440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27"/>
          <p:cNvSpPr/>
          <p:nvPr/>
        </p:nvSpPr>
        <p:spPr>
          <a:xfrm rot="5400000">
            <a:off x="1196219" y="44671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27"/>
          <p:cNvSpPr/>
          <p:nvPr/>
        </p:nvSpPr>
        <p:spPr>
          <a:xfrm rot="-5400000">
            <a:off x="540156" y="6913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27"/>
          <p:cNvSpPr/>
          <p:nvPr/>
        </p:nvSpPr>
        <p:spPr>
          <a:xfrm rot="5400000">
            <a:off x="540006" y="38324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1907" name="Shape 1907"/>
        <p:cNvGrpSpPr/>
        <p:nvPr/>
      </p:nvGrpSpPr>
      <p:grpSpPr>
        <a:xfrm>
          <a:off x="0" y="0"/>
          <a:ext cx="0" cy="0"/>
          <a:chOff x="0" y="0"/>
          <a:chExt cx="0" cy="0"/>
        </a:xfrm>
      </p:grpSpPr>
      <p:sp>
        <p:nvSpPr>
          <p:cNvPr id="1908" name="Google Shape;1908;p128"/>
          <p:cNvSpPr txBox="1"/>
          <p:nvPr>
            <p:ph type="title"/>
          </p:nvPr>
        </p:nvSpPr>
        <p:spPr>
          <a:xfrm>
            <a:off x="2571750" y="363275"/>
            <a:ext cx="4000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909" name="Google Shape;1909;p128"/>
          <p:cNvSpPr txBox="1"/>
          <p:nvPr>
            <p:ph idx="1" type="subTitle"/>
          </p:nvPr>
        </p:nvSpPr>
        <p:spPr>
          <a:xfrm>
            <a:off x="4881606" y="3566100"/>
            <a:ext cx="22056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910" name="Google Shape;1910;p128"/>
          <p:cNvSpPr txBox="1"/>
          <p:nvPr>
            <p:ph idx="2" type="subTitle"/>
          </p:nvPr>
        </p:nvSpPr>
        <p:spPr>
          <a:xfrm>
            <a:off x="4740306" y="3861150"/>
            <a:ext cx="2488200" cy="64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911" name="Google Shape;1911;p128"/>
          <p:cNvSpPr txBox="1"/>
          <p:nvPr>
            <p:ph idx="3" type="subTitle"/>
          </p:nvPr>
        </p:nvSpPr>
        <p:spPr>
          <a:xfrm>
            <a:off x="2014344" y="3566100"/>
            <a:ext cx="20079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912" name="Google Shape;1912;p128"/>
          <p:cNvSpPr txBox="1"/>
          <p:nvPr>
            <p:ph idx="4" type="subTitle"/>
          </p:nvPr>
        </p:nvSpPr>
        <p:spPr>
          <a:xfrm>
            <a:off x="1915494" y="3861150"/>
            <a:ext cx="2205600" cy="64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913" name="Google Shape;1913;p128"/>
          <p:cNvSpPr/>
          <p:nvPr/>
        </p:nvSpPr>
        <p:spPr>
          <a:xfrm rot="-5400000">
            <a:off x="-687297" y="596629"/>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128"/>
          <p:cNvSpPr/>
          <p:nvPr/>
        </p:nvSpPr>
        <p:spPr>
          <a:xfrm rot="-5400000">
            <a:off x="-1281850" y="1134665"/>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28"/>
          <p:cNvSpPr/>
          <p:nvPr/>
        </p:nvSpPr>
        <p:spPr>
          <a:xfrm rot="5400000">
            <a:off x="466981" y="11957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28"/>
          <p:cNvSpPr/>
          <p:nvPr/>
        </p:nvSpPr>
        <p:spPr>
          <a:xfrm rot="5400000">
            <a:off x="-494883" y="20869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28"/>
          <p:cNvSpPr/>
          <p:nvPr/>
        </p:nvSpPr>
        <p:spPr>
          <a:xfrm rot="5400000">
            <a:off x="928869" y="9991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128"/>
          <p:cNvSpPr/>
          <p:nvPr/>
        </p:nvSpPr>
        <p:spPr>
          <a:xfrm rot="-5400000">
            <a:off x="269256" y="28422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28"/>
          <p:cNvSpPr/>
          <p:nvPr/>
        </p:nvSpPr>
        <p:spPr>
          <a:xfrm rot="5400000">
            <a:off x="7087547" y="3261706"/>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28"/>
          <p:cNvSpPr/>
          <p:nvPr/>
        </p:nvSpPr>
        <p:spPr>
          <a:xfrm rot="5400000">
            <a:off x="7632127" y="3170112"/>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28"/>
          <p:cNvSpPr/>
          <p:nvPr/>
        </p:nvSpPr>
        <p:spPr>
          <a:xfrm rot="-5400000">
            <a:off x="8580444" y="36971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128"/>
          <p:cNvSpPr/>
          <p:nvPr/>
        </p:nvSpPr>
        <p:spPr>
          <a:xfrm rot="-5400000">
            <a:off x="7715198" y="379368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28"/>
          <p:cNvSpPr/>
          <p:nvPr/>
        </p:nvSpPr>
        <p:spPr>
          <a:xfrm rot="-5400000">
            <a:off x="8183656" y="39584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28"/>
          <p:cNvSpPr/>
          <p:nvPr/>
        </p:nvSpPr>
        <p:spPr>
          <a:xfrm rot="5400000">
            <a:off x="8843269" y="21154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128"/>
          <p:cNvSpPr/>
          <p:nvPr/>
        </p:nvSpPr>
        <p:spPr>
          <a:xfrm rot="-5400000">
            <a:off x="7541144" y="46809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128"/>
          <p:cNvSpPr/>
          <p:nvPr/>
        </p:nvSpPr>
        <p:spPr>
          <a:xfrm rot="5400000">
            <a:off x="1506281" y="2119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1927" name="Shape 1927"/>
        <p:cNvGrpSpPr/>
        <p:nvPr/>
      </p:nvGrpSpPr>
      <p:grpSpPr>
        <a:xfrm>
          <a:off x="0" y="0"/>
          <a:ext cx="0" cy="0"/>
          <a:chOff x="0" y="0"/>
          <a:chExt cx="0" cy="0"/>
        </a:xfrm>
      </p:grpSpPr>
      <p:sp>
        <p:nvSpPr>
          <p:cNvPr id="1928" name="Google Shape;1928;p129"/>
          <p:cNvSpPr txBox="1"/>
          <p:nvPr>
            <p:ph type="title"/>
          </p:nvPr>
        </p:nvSpPr>
        <p:spPr>
          <a:xfrm>
            <a:off x="2629950" y="989275"/>
            <a:ext cx="3884100" cy="93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5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1929" name="Google Shape;1929;p129"/>
          <p:cNvSpPr txBox="1"/>
          <p:nvPr>
            <p:ph idx="1" type="subTitle"/>
          </p:nvPr>
        </p:nvSpPr>
        <p:spPr>
          <a:xfrm>
            <a:off x="3043615" y="1769613"/>
            <a:ext cx="3066900" cy="109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1930" name="Google Shape;1930;p129"/>
          <p:cNvSpPr txBox="1"/>
          <p:nvPr>
            <p:ph idx="2" type="subTitle"/>
          </p:nvPr>
        </p:nvSpPr>
        <p:spPr>
          <a:xfrm>
            <a:off x="2676890" y="3876500"/>
            <a:ext cx="3790200" cy="2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100">
                <a:solidFill>
                  <a:schemeClr val="dk1"/>
                </a:solidFill>
              </a:defRPr>
            </a:lvl1pPr>
            <a:lvl2pPr lvl="1" rtl="0" algn="ctr">
              <a:spcBef>
                <a:spcPts val="160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1931" name="Google Shape;1931;p129"/>
          <p:cNvSpPr txBox="1"/>
          <p:nvPr/>
        </p:nvSpPr>
        <p:spPr>
          <a:xfrm>
            <a:off x="2924390" y="3270788"/>
            <a:ext cx="3295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Open Sans"/>
                <a:ea typeface="Open Sans"/>
                <a:cs typeface="Open Sans"/>
                <a:sym typeface="Open Sans"/>
              </a:rPr>
              <a:t>CREDITS</a:t>
            </a:r>
            <a:r>
              <a:rPr lang="en" sz="1100">
                <a:solidFill>
                  <a:schemeClr val="dk1"/>
                </a:solidFill>
                <a:latin typeface="Open Sans"/>
                <a:ea typeface="Open Sans"/>
                <a:cs typeface="Open Sans"/>
                <a:sym typeface="Open Sans"/>
              </a:rPr>
              <a:t>: This presentation template was created by</a:t>
            </a:r>
            <a:r>
              <a:rPr b="1" lang="en" sz="1100">
                <a:solidFill>
                  <a:schemeClr val="dk1"/>
                </a:solidFill>
                <a:latin typeface="Open Sans"/>
                <a:ea typeface="Open Sans"/>
                <a:cs typeface="Open Sans"/>
                <a:sym typeface="Open Sans"/>
              </a:rPr>
              <a:t> </a:t>
            </a:r>
            <a:r>
              <a:rPr b="1" lang="en" sz="1100">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lang="en" sz="1100">
                <a:solidFill>
                  <a:schemeClr val="dk1"/>
                </a:solidFill>
                <a:latin typeface="Open Sans"/>
                <a:ea typeface="Open Sans"/>
                <a:cs typeface="Open Sans"/>
                <a:sym typeface="Open Sans"/>
              </a:rPr>
              <a:t>, including icons by </a:t>
            </a:r>
            <a:r>
              <a:rPr b="1" lang="en" sz="1100">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lang="en" sz="1100">
                <a:solidFill>
                  <a:schemeClr val="dk1"/>
                </a:solidFill>
                <a:latin typeface="Open Sans"/>
                <a:ea typeface="Open Sans"/>
                <a:cs typeface="Open Sans"/>
                <a:sym typeface="Open Sans"/>
              </a:rPr>
              <a:t>, infographics &amp; images by </a:t>
            </a:r>
            <a:r>
              <a:rPr b="1" lang="en" sz="1100">
                <a:solidFill>
                  <a:schemeClr val="dk1"/>
                </a:solidFill>
                <a:uFill>
                  <a:noFill/>
                </a:uFill>
                <a:latin typeface="Open Sans"/>
                <a:ea typeface="Open Sans"/>
                <a:cs typeface="Open Sans"/>
                <a:sym typeface="Open Sans"/>
                <a:hlinkClick r:id="rId4">
                  <a:extLst>
                    <a:ext uri="{A12FA001-AC4F-418D-AE19-62706E023703}">
                      <ahyp:hlinkClr val="tx"/>
                    </a:ext>
                  </a:extLst>
                </a:hlinkClick>
              </a:rPr>
              <a:t>Freepik</a:t>
            </a:r>
            <a:endParaRPr b="1" sz="1100">
              <a:solidFill>
                <a:schemeClr val="dk1"/>
              </a:solidFill>
              <a:latin typeface="Open Sans"/>
              <a:ea typeface="Open Sans"/>
              <a:cs typeface="Open Sans"/>
              <a:sym typeface="Open Sans"/>
            </a:endParaRPr>
          </a:p>
        </p:txBody>
      </p:sp>
      <p:sp>
        <p:nvSpPr>
          <p:cNvPr id="1932" name="Google Shape;1932;p129"/>
          <p:cNvSpPr/>
          <p:nvPr/>
        </p:nvSpPr>
        <p:spPr>
          <a:xfrm rot="-5538951">
            <a:off x="-2574537" y="1029968"/>
            <a:ext cx="6383009" cy="1326004"/>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29"/>
          <p:cNvSpPr/>
          <p:nvPr/>
        </p:nvSpPr>
        <p:spPr>
          <a:xfrm flipH="1" rot="5400000">
            <a:off x="-1065756" y="2741763"/>
            <a:ext cx="3598025" cy="1537331"/>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29"/>
          <p:cNvSpPr/>
          <p:nvPr/>
        </p:nvSpPr>
        <p:spPr>
          <a:xfrm flipH="1" rot="5400000">
            <a:off x="-627512" y="3888154"/>
            <a:ext cx="2023800" cy="1071475"/>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29"/>
          <p:cNvSpPr/>
          <p:nvPr/>
        </p:nvSpPr>
        <p:spPr>
          <a:xfrm>
            <a:off x="771800" y="27575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29"/>
          <p:cNvSpPr/>
          <p:nvPr/>
        </p:nvSpPr>
        <p:spPr>
          <a:xfrm>
            <a:off x="1553300" y="34525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29"/>
          <p:cNvSpPr/>
          <p:nvPr/>
        </p:nvSpPr>
        <p:spPr>
          <a:xfrm>
            <a:off x="804350" y="10513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29"/>
          <p:cNvSpPr/>
          <p:nvPr/>
        </p:nvSpPr>
        <p:spPr>
          <a:xfrm>
            <a:off x="1169650" y="35512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29"/>
          <p:cNvSpPr/>
          <p:nvPr/>
        </p:nvSpPr>
        <p:spPr>
          <a:xfrm>
            <a:off x="376488" y="7169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0" name="Google Shape;1940;p129"/>
          <p:cNvGrpSpPr/>
          <p:nvPr/>
        </p:nvGrpSpPr>
        <p:grpSpPr>
          <a:xfrm rot="10800000">
            <a:off x="7695844" y="-223188"/>
            <a:ext cx="1676378" cy="6958517"/>
            <a:chOff x="-174456" y="-1522725"/>
            <a:chExt cx="1676378" cy="6958517"/>
          </a:xfrm>
        </p:grpSpPr>
        <p:sp>
          <p:nvSpPr>
            <p:cNvPr id="1941" name="Google Shape;1941;p129"/>
            <p:cNvSpPr/>
            <p:nvPr/>
          </p:nvSpPr>
          <p:spPr>
            <a:xfrm rot="-5538951">
              <a:off x="-2574537" y="1029968"/>
              <a:ext cx="6383009" cy="1326004"/>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29"/>
            <p:cNvSpPr/>
            <p:nvPr/>
          </p:nvSpPr>
          <p:spPr>
            <a:xfrm flipH="1" rot="5400000">
              <a:off x="-1065756" y="2741763"/>
              <a:ext cx="3598025" cy="1537331"/>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29"/>
            <p:cNvSpPr/>
            <p:nvPr/>
          </p:nvSpPr>
          <p:spPr>
            <a:xfrm flipH="1" rot="5400000">
              <a:off x="-627512" y="3888154"/>
              <a:ext cx="2023800" cy="1071475"/>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4" name="Google Shape;1944;p129"/>
          <p:cNvSpPr/>
          <p:nvPr/>
        </p:nvSpPr>
        <p:spPr>
          <a:xfrm flipH="1" rot="10800000">
            <a:off x="7981650" y="28604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29"/>
          <p:cNvSpPr/>
          <p:nvPr/>
        </p:nvSpPr>
        <p:spPr>
          <a:xfrm flipH="1" rot="10800000">
            <a:off x="8332050" y="197515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129"/>
          <p:cNvSpPr/>
          <p:nvPr/>
        </p:nvSpPr>
        <p:spPr>
          <a:xfrm flipH="1" rot="10800000">
            <a:off x="7932450" y="4287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29"/>
          <p:cNvSpPr/>
          <p:nvPr/>
        </p:nvSpPr>
        <p:spPr>
          <a:xfrm flipH="1" rot="10800000">
            <a:off x="7695850" y="17277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29"/>
          <p:cNvSpPr/>
          <p:nvPr/>
        </p:nvSpPr>
        <p:spPr>
          <a:xfrm flipH="1" rot="10800000">
            <a:off x="8299488" y="44920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1_1">
    <p:spTree>
      <p:nvGrpSpPr>
        <p:cNvPr id="1949" name="Shape 1949"/>
        <p:cNvGrpSpPr/>
        <p:nvPr/>
      </p:nvGrpSpPr>
      <p:grpSpPr>
        <a:xfrm>
          <a:off x="0" y="0"/>
          <a:ext cx="0" cy="0"/>
          <a:chOff x="0" y="0"/>
          <a:chExt cx="0" cy="0"/>
        </a:xfrm>
      </p:grpSpPr>
      <p:sp>
        <p:nvSpPr>
          <p:cNvPr id="1950" name="Google Shape;1950;p130"/>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951" name="Google Shape;1951;p130"/>
          <p:cNvSpPr txBox="1"/>
          <p:nvPr>
            <p:ph idx="1" type="subTitle"/>
          </p:nvPr>
        </p:nvSpPr>
        <p:spPr>
          <a:xfrm>
            <a:off x="2115575"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952" name="Google Shape;1952;p130"/>
          <p:cNvSpPr txBox="1"/>
          <p:nvPr>
            <p:ph idx="2" type="subTitle"/>
          </p:nvPr>
        </p:nvSpPr>
        <p:spPr>
          <a:xfrm>
            <a:off x="2016350" y="2145400"/>
            <a:ext cx="5111400" cy="179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1953" name="Google Shape;1953;p130"/>
          <p:cNvSpPr/>
          <p:nvPr/>
        </p:nvSpPr>
        <p:spPr>
          <a:xfrm flipH="1">
            <a:off x="-178543"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130"/>
          <p:cNvSpPr/>
          <p:nvPr/>
        </p:nvSpPr>
        <p:spPr>
          <a:xfrm flipH="1" rot="10800000">
            <a:off x="-278322"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30"/>
          <p:cNvSpPr/>
          <p:nvPr/>
        </p:nvSpPr>
        <p:spPr>
          <a:xfrm rot="-10484947">
            <a:off x="-734940"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30"/>
          <p:cNvSpPr/>
          <p:nvPr/>
        </p:nvSpPr>
        <p:spPr>
          <a:xfrm flipH="1" rot="10800000">
            <a:off x="17222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30"/>
          <p:cNvSpPr/>
          <p:nvPr/>
        </p:nvSpPr>
        <p:spPr>
          <a:xfrm flipH="1" rot="10800000">
            <a:off x="832326"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30"/>
          <p:cNvSpPr/>
          <p:nvPr/>
        </p:nvSpPr>
        <p:spPr>
          <a:xfrm flipH="1" rot="10800000">
            <a:off x="61551"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1">
    <p:spTree>
      <p:nvGrpSpPr>
        <p:cNvPr id="1959" name="Shape 1959"/>
        <p:cNvGrpSpPr/>
        <p:nvPr/>
      </p:nvGrpSpPr>
      <p:grpSpPr>
        <a:xfrm>
          <a:off x="0" y="0"/>
          <a:ext cx="0" cy="0"/>
          <a:chOff x="0" y="0"/>
          <a:chExt cx="0" cy="0"/>
        </a:xfrm>
      </p:grpSpPr>
      <p:sp>
        <p:nvSpPr>
          <p:cNvPr id="1960" name="Google Shape;1960;p131"/>
          <p:cNvSpPr txBox="1"/>
          <p:nvPr>
            <p:ph type="title"/>
          </p:nvPr>
        </p:nvSpPr>
        <p:spPr>
          <a:xfrm>
            <a:off x="3105950" y="363275"/>
            <a:ext cx="2932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961" name="Google Shape;1961;p131"/>
          <p:cNvSpPr txBox="1"/>
          <p:nvPr>
            <p:ph idx="1" type="subTitle"/>
          </p:nvPr>
        </p:nvSpPr>
        <p:spPr>
          <a:xfrm>
            <a:off x="760275"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962" name="Google Shape;1962;p131"/>
          <p:cNvSpPr txBox="1"/>
          <p:nvPr>
            <p:ph idx="2" type="subTitle"/>
          </p:nvPr>
        </p:nvSpPr>
        <p:spPr>
          <a:xfrm>
            <a:off x="540000" y="2145400"/>
            <a:ext cx="3834000" cy="23361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1963" name="Google Shape;1963;p131"/>
          <p:cNvSpPr txBox="1"/>
          <p:nvPr>
            <p:ph idx="3" type="subTitle"/>
          </p:nvPr>
        </p:nvSpPr>
        <p:spPr>
          <a:xfrm>
            <a:off x="4564200"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964" name="Google Shape;1964;p131"/>
          <p:cNvSpPr txBox="1"/>
          <p:nvPr>
            <p:ph idx="4" type="subTitle"/>
          </p:nvPr>
        </p:nvSpPr>
        <p:spPr>
          <a:xfrm>
            <a:off x="4440600" y="2145400"/>
            <a:ext cx="3834000" cy="23361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1965" name="Google Shape;1965;p131"/>
          <p:cNvSpPr/>
          <p:nvPr/>
        </p:nvSpPr>
        <p:spPr>
          <a:xfrm>
            <a:off x="6082076"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31"/>
          <p:cNvSpPr/>
          <p:nvPr/>
        </p:nvSpPr>
        <p:spPr>
          <a:xfrm rot="10800000">
            <a:off x="6965676"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31"/>
          <p:cNvSpPr/>
          <p:nvPr/>
        </p:nvSpPr>
        <p:spPr>
          <a:xfrm flipH="1" rot="10484947">
            <a:off x="799938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31"/>
          <p:cNvSpPr/>
          <p:nvPr/>
        </p:nvSpPr>
        <p:spPr>
          <a:xfrm rot="10800000">
            <a:off x="72221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31"/>
          <p:cNvSpPr/>
          <p:nvPr/>
        </p:nvSpPr>
        <p:spPr>
          <a:xfrm rot="10800000">
            <a:off x="8177150"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31"/>
          <p:cNvSpPr/>
          <p:nvPr/>
        </p:nvSpPr>
        <p:spPr>
          <a:xfrm rot="10800000">
            <a:off x="8947925"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42">
    <p:spTree>
      <p:nvGrpSpPr>
        <p:cNvPr id="194" name="Shape 194"/>
        <p:cNvGrpSpPr/>
        <p:nvPr/>
      </p:nvGrpSpPr>
      <p:grpSpPr>
        <a:xfrm>
          <a:off x="0" y="0"/>
          <a:ext cx="0" cy="0"/>
          <a:chOff x="0" y="0"/>
          <a:chExt cx="0" cy="0"/>
        </a:xfrm>
      </p:grpSpPr>
      <p:sp>
        <p:nvSpPr>
          <p:cNvPr id="195" name="Google Shape;195;p14"/>
          <p:cNvSpPr txBox="1"/>
          <p:nvPr>
            <p:ph hasCustomPrompt="1" type="title"/>
          </p:nvPr>
        </p:nvSpPr>
        <p:spPr>
          <a:xfrm>
            <a:off x="2515413" y="2611248"/>
            <a:ext cx="1594800" cy="6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a:solidFill>
                  <a:schemeClr val="dk1"/>
                </a:solidFill>
              </a:defRPr>
            </a:lvl1pPr>
            <a:lvl2pPr lvl="1" rtl="0" algn="ctr">
              <a:spcBef>
                <a:spcPts val="0"/>
              </a:spcBef>
              <a:spcAft>
                <a:spcPts val="0"/>
              </a:spcAft>
              <a:buClr>
                <a:schemeClr val="dk1"/>
              </a:buClr>
              <a:buSzPts val="3000"/>
              <a:buNone/>
              <a:defRPr>
                <a:solidFill>
                  <a:schemeClr val="dk1"/>
                </a:solidFill>
              </a:defRPr>
            </a:lvl2pPr>
            <a:lvl3pPr lvl="2" rtl="0" algn="ctr">
              <a:spcBef>
                <a:spcPts val="0"/>
              </a:spcBef>
              <a:spcAft>
                <a:spcPts val="0"/>
              </a:spcAft>
              <a:buClr>
                <a:schemeClr val="dk1"/>
              </a:buClr>
              <a:buSzPts val="3000"/>
              <a:buNone/>
              <a:defRPr>
                <a:solidFill>
                  <a:schemeClr val="dk1"/>
                </a:solidFill>
              </a:defRPr>
            </a:lvl3pPr>
            <a:lvl4pPr lvl="3" rtl="0" algn="ctr">
              <a:spcBef>
                <a:spcPts val="0"/>
              </a:spcBef>
              <a:spcAft>
                <a:spcPts val="0"/>
              </a:spcAft>
              <a:buClr>
                <a:schemeClr val="dk1"/>
              </a:buClr>
              <a:buSzPts val="3000"/>
              <a:buNone/>
              <a:defRPr>
                <a:solidFill>
                  <a:schemeClr val="dk1"/>
                </a:solidFill>
              </a:defRPr>
            </a:lvl4pPr>
            <a:lvl5pPr lvl="4" rtl="0" algn="ctr">
              <a:spcBef>
                <a:spcPts val="0"/>
              </a:spcBef>
              <a:spcAft>
                <a:spcPts val="0"/>
              </a:spcAft>
              <a:buClr>
                <a:schemeClr val="dk1"/>
              </a:buClr>
              <a:buSzPts val="3000"/>
              <a:buNone/>
              <a:defRPr>
                <a:solidFill>
                  <a:schemeClr val="dk1"/>
                </a:solidFill>
              </a:defRPr>
            </a:lvl5pPr>
            <a:lvl6pPr lvl="5" rtl="0" algn="ctr">
              <a:spcBef>
                <a:spcPts val="0"/>
              </a:spcBef>
              <a:spcAft>
                <a:spcPts val="0"/>
              </a:spcAft>
              <a:buClr>
                <a:schemeClr val="dk1"/>
              </a:buClr>
              <a:buSzPts val="3000"/>
              <a:buNone/>
              <a:defRPr>
                <a:solidFill>
                  <a:schemeClr val="dk1"/>
                </a:solidFill>
              </a:defRPr>
            </a:lvl6pPr>
            <a:lvl7pPr lvl="6" rtl="0" algn="ctr">
              <a:spcBef>
                <a:spcPts val="0"/>
              </a:spcBef>
              <a:spcAft>
                <a:spcPts val="0"/>
              </a:spcAft>
              <a:buClr>
                <a:schemeClr val="dk1"/>
              </a:buClr>
              <a:buSzPts val="3000"/>
              <a:buNone/>
              <a:defRPr>
                <a:solidFill>
                  <a:schemeClr val="dk1"/>
                </a:solidFill>
              </a:defRPr>
            </a:lvl7pPr>
            <a:lvl8pPr lvl="7" rtl="0" algn="ctr">
              <a:spcBef>
                <a:spcPts val="0"/>
              </a:spcBef>
              <a:spcAft>
                <a:spcPts val="0"/>
              </a:spcAft>
              <a:buClr>
                <a:schemeClr val="dk1"/>
              </a:buClr>
              <a:buSzPts val="3000"/>
              <a:buNone/>
              <a:defRPr>
                <a:solidFill>
                  <a:schemeClr val="dk1"/>
                </a:solidFill>
              </a:defRPr>
            </a:lvl8pPr>
            <a:lvl9pPr lvl="8" rtl="0" algn="ctr">
              <a:spcBef>
                <a:spcPts val="0"/>
              </a:spcBef>
              <a:spcAft>
                <a:spcPts val="0"/>
              </a:spcAft>
              <a:buClr>
                <a:schemeClr val="dk1"/>
              </a:buClr>
              <a:buSzPts val="3000"/>
              <a:buNone/>
              <a:defRPr>
                <a:solidFill>
                  <a:schemeClr val="dk1"/>
                </a:solidFill>
              </a:defRPr>
            </a:lvl9pPr>
          </a:lstStyle>
          <a:p>
            <a:r>
              <a:t>xx%</a:t>
            </a:r>
          </a:p>
        </p:txBody>
      </p:sp>
      <p:sp>
        <p:nvSpPr>
          <p:cNvPr id="196" name="Google Shape;196;p14"/>
          <p:cNvSpPr txBox="1"/>
          <p:nvPr>
            <p:ph hasCustomPrompt="1" idx="2" type="title"/>
          </p:nvPr>
        </p:nvSpPr>
        <p:spPr>
          <a:xfrm>
            <a:off x="5033788" y="2611248"/>
            <a:ext cx="1594800" cy="6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a:solidFill>
                  <a:schemeClr val="dk1"/>
                </a:solidFill>
              </a:defRPr>
            </a:lvl1pPr>
            <a:lvl2pPr lvl="1" rtl="0" algn="ctr">
              <a:spcBef>
                <a:spcPts val="0"/>
              </a:spcBef>
              <a:spcAft>
                <a:spcPts val="0"/>
              </a:spcAft>
              <a:buClr>
                <a:schemeClr val="dk1"/>
              </a:buClr>
              <a:buSzPts val="3000"/>
              <a:buNone/>
              <a:defRPr>
                <a:solidFill>
                  <a:schemeClr val="dk1"/>
                </a:solidFill>
              </a:defRPr>
            </a:lvl2pPr>
            <a:lvl3pPr lvl="2" rtl="0" algn="ctr">
              <a:spcBef>
                <a:spcPts val="0"/>
              </a:spcBef>
              <a:spcAft>
                <a:spcPts val="0"/>
              </a:spcAft>
              <a:buClr>
                <a:schemeClr val="dk1"/>
              </a:buClr>
              <a:buSzPts val="3000"/>
              <a:buNone/>
              <a:defRPr>
                <a:solidFill>
                  <a:schemeClr val="dk1"/>
                </a:solidFill>
              </a:defRPr>
            </a:lvl3pPr>
            <a:lvl4pPr lvl="3" rtl="0" algn="ctr">
              <a:spcBef>
                <a:spcPts val="0"/>
              </a:spcBef>
              <a:spcAft>
                <a:spcPts val="0"/>
              </a:spcAft>
              <a:buClr>
                <a:schemeClr val="dk1"/>
              </a:buClr>
              <a:buSzPts val="3000"/>
              <a:buNone/>
              <a:defRPr>
                <a:solidFill>
                  <a:schemeClr val="dk1"/>
                </a:solidFill>
              </a:defRPr>
            </a:lvl4pPr>
            <a:lvl5pPr lvl="4" rtl="0" algn="ctr">
              <a:spcBef>
                <a:spcPts val="0"/>
              </a:spcBef>
              <a:spcAft>
                <a:spcPts val="0"/>
              </a:spcAft>
              <a:buClr>
                <a:schemeClr val="dk1"/>
              </a:buClr>
              <a:buSzPts val="3000"/>
              <a:buNone/>
              <a:defRPr>
                <a:solidFill>
                  <a:schemeClr val="dk1"/>
                </a:solidFill>
              </a:defRPr>
            </a:lvl5pPr>
            <a:lvl6pPr lvl="5" rtl="0" algn="ctr">
              <a:spcBef>
                <a:spcPts val="0"/>
              </a:spcBef>
              <a:spcAft>
                <a:spcPts val="0"/>
              </a:spcAft>
              <a:buClr>
                <a:schemeClr val="dk1"/>
              </a:buClr>
              <a:buSzPts val="3000"/>
              <a:buNone/>
              <a:defRPr>
                <a:solidFill>
                  <a:schemeClr val="dk1"/>
                </a:solidFill>
              </a:defRPr>
            </a:lvl6pPr>
            <a:lvl7pPr lvl="6" rtl="0" algn="ctr">
              <a:spcBef>
                <a:spcPts val="0"/>
              </a:spcBef>
              <a:spcAft>
                <a:spcPts val="0"/>
              </a:spcAft>
              <a:buClr>
                <a:schemeClr val="dk1"/>
              </a:buClr>
              <a:buSzPts val="3000"/>
              <a:buNone/>
              <a:defRPr>
                <a:solidFill>
                  <a:schemeClr val="dk1"/>
                </a:solidFill>
              </a:defRPr>
            </a:lvl7pPr>
            <a:lvl8pPr lvl="7" rtl="0" algn="ctr">
              <a:spcBef>
                <a:spcPts val="0"/>
              </a:spcBef>
              <a:spcAft>
                <a:spcPts val="0"/>
              </a:spcAft>
              <a:buClr>
                <a:schemeClr val="dk1"/>
              </a:buClr>
              <a:buSzPts val="3000"/>
              <a:buNone/>
              <a:defRPr>
                <a:solidFill>
                  <a:schemeClr val="dk1"/>
                </a:solidFill>
              </a:defRPr>
            </a:lvl8pPr>
            <a:lvl9pPr lvl="8" rtl="0" algn="ctr">
              <a:spcBef>
                <a:spcPts val="0"/>
              </a:spcBef>
              <a:spcAft>
                <a:spcPts val="0"/>
              </a:spcAft>
              <a:buClr>
                <a:schemeClr val="dk1"/>
              </a:buClr>
              <a:buSzPts val="3000"/>
              <a:buNone/>
              <a:defRPr>
                <a:solidFill>
                  <a:schemeClr val="dk1"/>
                </a:solidFill>
              </a:defRPr>
            </a:lvl9pPr>
          </a:lstStyle>
          <a:p>
            <a:r>
              <a:t>xx%</a:t>
            </a:r>
          </a:p>
        </p:txBody>
      </p:sp>
      <p:sp>
        <p:nvSpPr>
          <p:cNvPr id="197" name="Google Shape;197;p14"/>
          <p:cNvSpPr txBox="1"/>
          <p:nvPr>
            <p:ph idx="1" type="subTitle"/>
          </p:nvPr>
        </p:nvSpPr>
        <p:spPr>
          <a:xfrm>
            <a:off x="718800" y="1641600"/>
            <a:ext cx="26697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b="1" sz="2700">
                <a:solidFill>
                  <a:schemeClr val="dk1"/>
                </a:solidFill>
                <a:latin typeface="Josefin Sans"/>
                <a:ea typeface="Josefin Sans"/>
                <a:cs typeface="Josefin Sans"/>
                <a:sym typeface="Josefin Sans"/>
              </a:defRPr>
            </a:lvl9pPr>
          </a:lstStyle>
          <a:p/>
        </p:txBody>
      </p:sp>
      <p:sp>
        <p:nvSpPr>
          <p:cNvPr id="198" name="Google Shape;198;p14"/>
          <p:cNvSpPr txBox="1"/>
          <p:nvPr>
            <p:ph idx="3" type="subTitle"/>
          </p:nvPr>
        </p:nvSpPr>
        <p:spPr>
          <a:xfrm>
            <a:off x="872525" y="2156600"/>
            <a:ext cx="2362200" cy="68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9" name="Google Shape;199;p14"/>
          <p:cNvSpPr txBox="1"/>
          <p:nvPr>
            <p:ph idx="4" type="subTitle"/>
          </p:nvPr>
        </p:nvSpPr>
        <p:spPr>
          <a:xfrm>
            <a:off x="3237150" y="1641600"/>
            <a:ext cx="26697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b="1" sz="2700">
                <a:solidFill>
                  <a:schemeClr val="dk1"/>
                </a:solidFill>
                <a:latin typeface="Josefin Sans"/>
                <a:ea typeface="Josefin Sans"/>
                <a:cs typeface="Josefin Sans"/>
                <a:sym typeface="Josefin Sans"/>
              </a:defRPr>
            </a:lvl9pPr>
          </a:lstStyle>
          <a:p/>
        </p:txBody>
      </p:sp>
      <p:sp>
        <p:nvSpPr>
          <p:cNvPr id="200" name="Google Shape;200;p14"/>
          <p:cNvSpPr txBox="1"/>
          <p:nvPr>
            <p:ph idx="5" type="subTitle"/>
          </p:nvPr>
        </p:nvSpPr>
        <p:spPr>
          <a:xfrm>
            <a:off x="3390900" y="2156620"/>
            <a:ext cx="2362200" cy="68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01" name="Google Shape;201;p14"/>
          <p:cNvSpPr txBox="1"/>
          <p:nvPr>
            <p:ph idx="6" type="subTitle"/>
          </p:nvPr>
        </p:nvSpPr>
        <p:spPr>
          <a:xfrm>
            <a:off x="5755500" y="1641600"/>
            <a:ext cx="26697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b="1" sz="2700">
                <a:solidFill>
                  <a:schemeClr val="dk1"/>
                </a:solidFill>
                <a:latin typeface="Josefin Sans"/>
                <a:ea typeface="Josefin Sans"/>
                <a:cs typeface="Josefin Sans"/>
                <a:sym typeface="Josefin Sans"/>
              </a:defRPr>
            </a:lvl9pPr>
          </a:lstStyle>
          <a:p/>
        </p:txBody>
      </p:sp>
      <p:sp>
        <p:nvSpPr>
          <p:cNvPr id="202" name="Google Shape;202;p14"/>
          <p:cNvSpPr txBox="1"/>
          <p:nvPr>
            <p:ph idx="7" type="subTitle"/>
          </p:nvPr>
        </p:nvSpPr>
        <p:spPr>
          <a:xfrm>
            <a:off x="5888425" y="2156600"/>
            <a:ext cx="2362200" cy="68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03" name="Google Shape;203;p14"/>
          <p:cNvSpPr txBox="1"/>
          <p:nvPr>
            <p:ph idx="8" type="subTitle"/>
          </p:nvPr>
        </p:nvSpPr>
        <p:spPr>
          <a:xfrm>
            <a:off x="1766775" y="3105100"/>
            <a:ext cx="30921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b="1" sz="2700">
                <a:solidFill>
                  <a:schemeClr val="dk1"/>
                </a:solidFill>
                <a:latin typeface="Josefin Sans"/>
                <a:ea typeface="Josefin Sans"/>
                <a:cs typeface="Josefin Sans"/>
                <a:sym typeface="Josefin Sans"/>
              </a:defRPr>
            </a:lvl9pPr>
          </a:lstStyle>
          <a:p/>
        </p:txBody>
      </p:sp>
      <p:sp>
        <p:nvSpPr>
          <p:cNvPr id="204" name="Google Shape;204;p14"/>
          <p:cNvSpPr txBox="1"/>
          <p:nvPr>
            <p:ph idx="9" type="subTitle"/>
          </p:nvPr>
        </p:nvSpPr>
        <p:spPr>
          <a:xfrm>
            <a:off x="2131725" y="3620120"/>
            <a:ext cx="2362200" cy="68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05" name="Google Shape;205;p14"/>
          <p:cNvSpPr txBox="1"/>
          <p:nvPr>
            <p:ph idx="13" type="subTitle"/>
          </p:nvPr>
        </p:nvSpPr>
        <p:spPr>
          <a:xfrm>
            <a:off x="4496350" y="3105100"/>
            <a:ext cx="26697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b="1" sz="2700">
                <a:solidFill>
                  <a:schemeClr val="dk1"/>
                </a:solidFill>
                <a:latin typeface="Josefin Sans"/>
                <a:ea typeface="Josefin Sans"/>
                <a:cs typeface="Josefin Sans"/>
                <a:sym typeface="Josefin Sans"/>
              </a:defRPr>
            </a:lvl9pPr>
          </a:lstStyle>
          <a:p/>
        </p:txBody>
      </p:sp>
      <p:sp>
        <p:nvSpPr>
          <p:cNvPr id="206" name="Google Shape;206;p14"/>
          <p:cNvSpPr txBox="1"/>
          <p:nvPr>
            <p:ph idx="14" type="subTitle"/>
          </p:nvPr>
        </p:nvSpPr>
        <p:spPr>
          <a:xfrm>
            <a:off x="4650100" y="3620100"/>
            <a:ext cx="2362200" cy="68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07" name="Google Shape;207;p14"/>
          <p:cNvSpPr txBox="1"/>
          <p:nvPr>
            <p:ph hasCustomPrompt="1" idx="15" type="title"/>
          </p:nvPr>
        </p:nvSpPr>
        <p:spPr>
          <a:xfrm>
            <a:off x="1256225" y="1132242"/>
            <a:ext cx="1594800" cy="6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a:solidFill>
                  <a:schemeClr val="dk1"/>
                </a:solidFill>
              </a:defRPr>
            </a:lvl1pPr>
            <a:lvl2pPr lvl="1" rtl="0" algn="ctr">
              <a:spcBef>
                <a:spcPts val="0"/>
              </a:spcBef>
              <a:spcAft>
                <a:spcPts val="0"/>
              </a:spcAft>
              <a:buClr>
                <a:schemeClr val="dk1"/>
              </a:buClr>
              <a:buSzPts val="3000"/>
              <a:buNone/>
              <a:defRPr>
                <a:solidFill>
                  <a:schemeClr val="dk1"/>
                </a:solidFill>
              </a:defRPr>
            </a:lvl2pPr>
            <a:lvl3pPr lvl="2" rtl="0" algn="ctr">
              <a:spcBef>
                <a:spcPts val="0"/>
              </a:spcBef>
              <a:spcAft>
                <a:spcPts val="0"/>
              </a:spcAft>
              <a:buClr>
                <a:schemeClr val="dk1"/>
              </a:buClr>
              <a:buSzPts val="3000"/>
              <a:buNone/>
              <a:defRPr>
                <a:solidFill>
                  <a:schemeClr val="dk1"/>
                </a:solidFill>
              </a:defRPr>
            </a:lvl3pPr>
            <a:lvl4pPr lvl="3" rtl="0" algn="ctr">
              <a:spcBef>
                <a:spcPts val="0"/>
              </a:spcBef>
              <a:spcAft>
                <a:spcPts val="0"/>
              </a:spcAft>
              <a:buClr>
                <a:schemeClr val="dk1"/>
              </a:buClr>
              <a:buSzPts val="3000"/>
              <a:buNone/>
              <a:defRPr>
                <a:solidFill>
                  <a:schemeClr val="dk1"/>
                </a:solidFill>
              </a:defRPr>
            </a:lvl4pPr>
            <a:lvl5pPr lvl="4" rtl="0" algn="ctr">
              <a:spcBef>
                <a:spcPts val="0"/>
              </a:spcBef>
              <a:spcAft>
                <a:spcPts val="0"/>
              </a:spcAft>
              <a:buClr>
                <a:schemeClr val="dk1"/>
              </a:buClr>
              <a:buSzPts val="3000"/>
              <a:buNone/>
              <a:defRPr>
                <a:solidFill>
                  <a:schemeClr val="dk1"/>
                </a:solidFill>
              </a:defRPr>
            </a:lvl5pPr>
            <a:lvl6pPr lvl="5" rtl="0" algn="ctr">
              <a:spcBef>
                <a:spcPts val="0"/>
              </a:spcBef>
              <a:spcAft>
                <a:spcPts val="0"/>
              </a:spcAft>
              <a:buClr>
                <a:schemeClr val="dk1"/>
              </a:buClr>
              <a:buSzPts val="3000"/>
              <a:buNone/>
              <a:defRPr>
                <a:solidFill>
                  <a:schemeClr val="dk1"/>
                </a:solidFill>
              </a:defRPr>
            </a:lvl6pPr>
            <a:lvl7pPr lvl="6" rtl="0" algn="ctr">
              <a:spcBef>
                <a:spcPts val="0"/>
              </a:spcBef>
              <a:spcAft>
                <a:spcPts val="0"/>
              </a:spcAft>
              <a:buClr>
                <a:schemeClr val="dk1"/>
              </a:buClr>
              <a:buSzPts val="3000"/>
              <a:buNone/>
              <a:defRPr>
                <a:solidFill>
                  <a:schemeClr val="dk1"/>
                </a:solidFill>
              </a:defRPr>
            </a:lvl7pPr>
            <a:lvl8pPr lvl="7" rtl="0" algn="ctr">
              <a:spcBef>
                <a:spcPts val="0"/>
              </a:spcBef>
              <a:spcAft>
                <a:spcPts val="0"/>
              </a:spcAft>
              <a:buClr>
                <a:schemeClr val="dk1"/>
              </a:buClr>
              <a:buSzPts val="3000"/>
              <a:buNone/>
              <a:defRPr>
                <a:solidFill>
                  <a:schemeClr val="dk1"/>
                </a:solidFill>
              </a:defRPr>
            </a:lvl8pPr>
            <a:lvl9pPr lvl="8" rtl="0" algn="ctr">
              <a:spcBef>
                <a:spcPts val="0"/>
              </a:spcBef>
              <a:spcAft>
                <a:spcPts val="0"/>
              </a:spcAft>
              <a:buClr>
                <a:schemeClr val="dk1"/>
              </a:buClr>
              <a:buSzPts val="3000"/>
              <a:buNone/>
              <a:defRPr>
                <a:solidFill>
                  <a:schemeClr val="dk1"/>
                </a:solidFill>
              </a:defRPr>
            </a:lvl9pPr>
          </a:lstStyle>
          <a:p>
            <a:r>
              <a:t>xx%</a:t>
            </a:r>
          </a:p>
        </p:txBody>
      </p:sp>
      <p:sp>
        <p:nvSpPr>
          <p:cNvPr id="208" name="Google Shape;208;p14"/>
          <p:cNvSpPr txBox="1"/>
          <p:nvPr>
            <p:ph hasCustomPrompt="1" idx="16" type="title"/>
          </p:nvPr>
        </p:nvSpPr>
        <p:spPr>
          <a:xfrm>
            <a:off x="3774600" y="1132242"/>
            <a:ext cx="1594800" cy="6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a:solidFill>
                  <a:schemeClr val="dk1"/>
                </a:solidFill>
              </a:defRPr>
            </a:lvl1pPr>
            <a:lvl2pPr lvl="1" rtl="0" algn="ctr">
              <a:spcBef>
                <a:spcPts val="0"/>
              </a:spcBef>
              <a:spcAft>
                <a:spcPts val="0"/>
              </a:spcAft>
              <a:buClr>
                <a:schemeClr val="dk1"/>
              </a:buClr>
              <a:buSzPts val="3000"/>
              <a:buNone/>
              <a:defRPr>
                <a:solidFill>
                  <a:schemeClr val="dk1"/>
                </a:solidFill>
              </a:defRPr>
            </a:lvl2pPr>
            <a:lvl3pPr lvl="2" rtl="0" algn="ctr">
              <a:spcBef>
                <a:spcPts val="0"/>
              </a:spcBef>
              <a:spcAft>
                <a:spcPts val="0"/>
              </a:spcAft>
              <a:buClr>
                <a:schemeClr val="dk1"/>
              </a:buClr>
              <a:buSzPts val="3000"/>
              <a:buNone/>
              <a:defRPr>
                <a:solidFill>
                  <a:schemeClr val="dk1"/>
                </a:solidFill>
              </a:defRPr>
            </a:lvl3pPr>
            <a:lvl4pPr lvl="3" rtl="0" algn="ctr">
              <a:spcBef>
                <a:spcPts val="0"/>
              </a:spcBef>
              <a:spcAft>
                <a:spcPts val="0"/>
              </a:spcAft>
              <a:buClr>
                <a:schemeClr val="dk1"/>
              </a:buClr>
              <a:buSzPts val="3000"/>
              <a:buNone/>
              <a:defRPr>
                <a:solidFill>
                  <a:schemeClr val="dk1"/>
                </a:solidFill>
              </a:defRPr>
            </a:lvl4pPr>
            <a:lvl5pPr lvl="4" rtl="0" algn="ctr">
              <a:spcBef>
                <a:spcPts val="0"/>
              </a:spcBef>
              <a:spcAft>
                <a:spcPts val="0"/>
              </a:spcAft>
              <a:buClr>
                <a:schemeClr val="dk1"/>
              </a:buClr>
              <a:buSzPts val="3000"/>
              <a:buNone/>
              <a:defRPr>
                <a:solidFill>
                  <a:schemeClr val="dk1"/>
                </a:solidFill>
              </a:defRPr>
            </a:lvl5pPr>
            <a:lvl6pPr lvl="5" rtl="0" algn="ctr">
              <a:spcBef>
                <a:spcPts val="0"/>
              </a:spcBef>
              <a:spcAft>
                <a:spcPts val="0"/>
              </a:spcAft>
              <a:buClr>
                <a:schemeClr val="dk1"/>
              </a:buClr>
              <a:buSzPts val="3000"/>
              <a:buNone/>
              <a:defRPr>
                <a:solidFill>
                  <a:schemeClr val="dk1"/>
                </a:solidFill>
              </a:defRPr>
            </a:lvl6pPr>
            <a:lvl7pPr lvl="6" rtl="0" algn="ctr">
              <a:spcBef>
                <a:spcPts val="0"/>
              </a:spcBef>
              <a:spcAft>
                <a:spcPts val="0"/>
              </a:spcAft>
              <a:buClr>
                <a:schemeClr val="dk1"/>
              </a:buClr>
              <a:buSzPts val="3000"/>
              <a:buNone/>
              <a:defRPr>
                <a:solidFill>
                  <a:schemeClr val="dk1"/>
                </a:solidFill>
              </a:defRPr>
            </a:lvl7pPr>
            <a:lvl8pPr lvl="7" rtl="0" algn="ctr">
              <a:spcBef>
                <a:spcPts val="0"/>
              </a:spcBef>
              <a:spcAft>
                <a:spcPts val="0"/>
              </a:spcAft>
              <a:buClr>
                <a:schemeClr val="dk1"/>
              </a:buClr>
              <a:buSzPts val="3000"/>
              <a:buNone/>
              <a:defRPr>
                <a:solidFill>
                  <a:schemeClr val="dk1"/>
                </a:solidFill>
              </a:defRPr>
            </a:lvl8pPr>
            <a:lvl9pPr lvl="8" rtl="0" algn="ctr">
              <a:spcBef>
                <a:spcPts val="0"/>
              </a:spcBef>
              <a:spcAft>
                <a:spcPts val="0"/>
              </a:spcAft>
              <a:buClr>
                <a:schemeClr val="dk1"/>
              </a:buClr>
              <a:buSzPts val="3000"/>
              <a:buNone/>
              <a:defRPr>
                <a:solidFill>
                  <a:schemeClr val="dk1"/>
                </a:solidFill>
              </a:defRPr>
            </a:lvl9pPr>
          </a:lstStyle>
          <a:p>
            <a:r>
              <a:t>xx%</a:t>
            </a:r>
          </a:p>
        </p:txBody>
      </p:sp>
      <p:sp>
        <p:nvSpPr>
          <p:cNvPr id="209" name="Google Shape;209;p14"/>
          <p:cNvSpPr txBox="1"/>
          <p:nvPr>
            <p:ph hasCustomPrompt="1" idx="17" type="title"/>
          </p:nvPr>
        </p:nvSpPr>
        <p:spPr>
          <a:xfrm>
            <a:off x="6292975" y="1132242"/>
            <a:ext cx="1594800" cy="6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a:solidFill>
                  <a:schemeClr val="dk1"/>
                </a:solidFill>
              </a:defRPr>
            </a:lvl1pPr>
            <a:lvl2pPr lvl="1" rtl="0" algn="ctr">
              <a:spcBef>
                <a:spcPts val="0"/>
              </a:spcBef>
              <a:spcAft>
                <a:spcPts val="0"/>
              </a:spcAft>
              <a:buClr>
                <a:schemeClr val="dk1"/>
              </a:buClr>
              <a:buSzPts val="3000"/>
              <a:buNone/>
              <a:defRPr>
                <a:solidFill>
                  <a:schemeClr val="dk1"/>
                </a:solidFill>
              </a:defRPr>
            </a:lvl2pPr>
            <a:lvl3pPr lvl="2" rtl="0" algn="ctr">
              <a:spcBef>
                <a:spcPts val="0"/>
              </a:spcBef>
              <a:spcAft>
                <a:spcPts val="0"/>
              </a:spcAft>
              <a:buClr>
                <a:schemeClr val="dk1"/>
              </a:buClr>
              <a:buSzPts val="3000"/>
              <a:buNone/>
              <a:defRPr>
                <a:solidFill>
                  <a:schemeClr val="dk1"/>
                </a:solidFill>
              </a:defRPr>
            </a:lvl3pPr>
            <a:lvl4pPr lvl="3" rtl="0" algn="ctr">
              <a:spcBef>
                <a:spcPts val="0"/>
              </a:spcBef>
              <a:spcAft>
                <a:spcPts val="0"/>
              </a:spcAft>
              <a:buClr>
                <a:schemeClr val="dk1"/>
              </a:buClr>
              <a:buSzPts val="3000"/>
              <a:buNone/>
              <a:defRPr>
                <a:solidFill>
                  <a:schemeClr val="dk1"/>
                </a:solidFill>
              </a:defRPr>
            </a:lvl4pPr>
            <a:lvl5pPr lvl="4" rtl="0" algn="ctr">
              <a:spcBef>
                <a:spcPts val="0"/>
              </a:spcBef>
              <a:spcAft>
                <a:spcPts val="0"/>
              </a:spcAft>
              <a:buClr>
                <a:schemeClr val="dk1"/>
              </a:buClr>
              <a:buSzPts val="3000"/>
              <a:buNone/>
              <a:defRPr>
                <a:solidFill>
                  <a:schemeClr val="dk1"/>
                </a:solidFill>
              </a:defRPr>
            </a:lvl5pPr>
            <a:lvl6pPr lvl="5" rtl="0" algn="ctr">
              <a:spcBef>
                <a:spcPts val="0"/>
              </a:spcBef>
              <a:spcAft>
                <a:spcPts val="0"/>
              </a:spcAft>
              <a:buClr>
                <a:schemeClr val="dk1"/>
              </a:buClr>
              <a:buSzPts val="3000"/>
              <a:buNone/>
              <a:defRPr>
                <a:solidFill>
                  <a:schemeClr val="dk1"/>
                </a:solidFill>
              </a:defRPr>
            </a:lvl6pPr>
            <a:lvl7pPr lvl="6" rtl="0" algn="ctr">
              <a:spcBef>
                <a:spcPts val="0"/>
              </a:spcBef>
              <a:spcAft>
                <a:spcPts val="0"/>
              </a:spcAft>
              <a:buClr>
                <a:schemeClr val="dk1"/>
              </a:buClr>
              <a:buSzPts val="3000"/>
              <a:buNone/>
              <a:defRPr>
                <a:solidFill>
                  <a:schemeClr val="dk1"/>
                </a:solidFill>
              </a:defRPr>
            </a:lvl7pPr>
            <a:lvl8pPr lvl="7" rtl="0" algn="ctr">
              <a:spcBef>
                <a:spcPts val="0"/>
              </a:spcBef>
              <a:spcAft>
                <a:spcPts val="0"/>
              </a:spcAft>
              <a:buClr>
                <a:schemeClr val="dk1"/>
              </a:buClr>
              <a:buSzPts val="3000"/>
              <a:buNone/>
              <a:defRPr>
                <a:solidFill>
                  <a:schemeClr val="dk1"/>
                </a:solidFill>
              </a:defRPr>
            </a:lvl8pPr>
            <a:lvl9pPr lvl="8" rtl="0" algn="ctr">
              <a:spcBef>
                <a:spcPts val="0"/>
              </a:spcBef>
              <a:spcAft>
                <a:spcPts val="0"/>
              </a:spcAft>
              <a:buClr>
                <a:schemeClr val="dk1"/>
              </a:buClr>
              <a:buSzPts val="3000"/>
              <a:buNone/>
              <a:defRPr>
                <a:solidFill>
                  <a:schemeClr val="dk1"/>
                </a:solidFill>
              </a:defRPr>
            </a:lvl9pPr>
          </a:lstStyle>
          <a:p>
            <a:r>
              <a:t>xx%</a:t>
            </a:r>
          </a:p>
        </p:txBody>
      </p:sp>
      <p:sp>
        <p:nvSpPr>
          <p:cNvPr id="210" name="Google Shape;210;p14"/>
          <p:cNvSpPr/>
          <p:nvPr/>
        </p:nvSpPr>
        <p:spPr>
          <a:xfrm flipH="1" rot="10800000">
            <a:off x="37927" y="4374834"/>
            <a:ext cx="2505013" cy="768740"/>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rot="10800000">
            <a:off x="6142736" y="4490064"/>
            <a:ext cx="2594745" cy="684511"/>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flipH="1" rot="10800000">
            <a:off x="6632383" y="4238575"/>
            <a:ext cx="3779755" cy="936000"/>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flipH="1">
            <a:off x="-5" y="4269850"/>
            <a:ext cx="2018280" cy="873809"/>
          </a:xfrm>
          <a:custGeom>
            <a:rect b="b" l="l" r="r" t="t"/>
            <a:pathLst>
              <a:path extrusionOk="0" h="154588" w="285673">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a:off x="-1" y="4269786"/>
            <a:ext cx="1717924" cy="873594"/>
          </a:xfrm>
          <a:custGeom>
            <a:rect b="b" l="l" r="r" t="t"/>
            <a:pathLst>
              <a:path extrusionOk="0" h="196093" w="305002">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rot="10800000">
            <a:off x="6962402" y="4352337"/>
            <a:ext cx="2594826" cy="822238"/>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txBox="1"/>
          <p:nvPr>
            <p:ph idx="18" type="title"/>
          </p:nvPr>
        </p:nvSpPr>
        <p:spPr>
          <a:xfrm>
            <a:off x="2727000" y="363275"/>
            <a:ext cx="369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217" name="Google Shape;217;p14"/>
          <p:cNvSpPr/>
          <p:nvPr/>
        </p:nvSpPr>
        <p:spPr>
          <a:xfrm rot="5400000">
            <a:off x="2341731" y="48099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rot="5400000">
            <a:off x="989544" y="47098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rot="-5400000">
            <a:off x="1684906" y="46572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rot="5400000">
            <a:off x="333331" y="40750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rot="5400000">
            <a:off x="8655556" y="41433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rot="-5400000">
            <a:off x="7367731" y="44490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rot="5400000">
            <a:off x="5923156" y="48443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49">
    <p:spTree>
      <p:nvGrpSpPr>
        <p:cNvPr id="1971" name="Shape 1971"/>
        <p:cNvGrpSpPr/>
        <p:nvPr/>
      </p:nvGrpSpPr>
      <p:grpSpPr>
        <a:xfrm>
          <a:off x="0" y="0"/>
          <a:ext cx="0" cy="0"/>
          <a:chOff x="0" y="0"/>
          <a:chExt cx="0" cy="0"/>
        </a:xfrm>
      </p:grpSpPr>
      <p:sp>
        <p:nvSpPr>
          <p:cNvPr id="1972" name="Google Shape;1972;p132"/>
          <p:cNvSpPr/>
          <p:nvPr/>
        </p:nvSpPr>
        <p:spPr>
          <a:xfrm rot="10800000">
            <a:off x="2251306" y="-128"/>
            <a:ext cx="4462873" cy="1059925"/>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32"/>
          <p:cNvSpPr/>
          <p:nvPr/>
        </p:nvSpPr>
        <p:spPr>
          <a:xfrm flipH="1" rot="10799504">
            <a:off x="-6750" y="531"/>
            <a:ext cx="9154265" cy="81230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32"/>
          <p:cNvSpPr/>
          <p:nvPr/>
        </p:nvSpPr>
        <p:spPr>
          <a:xfrm rot="-10799504">
            <a:off x="236" y="485"/>
            <a:ext cx="9154265" cy="865690"/>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32"/>
          <p:cNvSpPr/>
          <p:nvPr/>
        </p:nvSpPr>
        <p:spPr>
          <a:xfrm flipH="1" rot="-4555973">
            <a:off x="4908829" y="2657012"/>
            <a:ext cx="1457076" cy="4557441"/>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132"/>
          <p:cNvSpPr/>
          <p:nvPr/>
        </p:nvSpPr>
        <p:spPr>
          <a:xfrm flipH="1" rot="10800000">
            <a:off x="1" y="4443074"/>
            <a:ext cx="9154264" cy="836745"/>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32"/>
          <p:cNvSpPr/>
          <p:nvPr/>
        </p:nvSpPr>
        <p:spPr>
          <a:xfrm flipH="1" rot="10800000">
            <a:off x="-6750" y="4366693"/>
            <a:ext cx="9161260" cy="917583"/>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32"/>
          <p:cNvSpPr/>
          <p:nvPr/>
        </p:nvSpPr>
        <p:spPr>
          <a:xfrm rot="5400000">
            <a:off x="8226781" y="42534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32"/>
          <p:cNvSpPr/>
          <p:nvPr/>
        </p:nvSpPr>
        <p:spPr>
          <a:xfrm rot="5400000">
            <a:off x="2775969" y="43758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32"/>
          <p:cNvSpPr/>
          <p:nvPr/>
        </p:nvSpPr>
        <p:spPr>
          <a:xfrm rot="-5400000">
            <a:off x="6531806" y="41548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32"/>
          <p:cNvSpPr/>
          <p:nvPr/>
        </p:nvSpPr>
        <p:spPr>
          <a:xfrm rot="5400000">
            <a:off x="420981" y="39133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32"/>
          <p:cNvSpPr/>
          <p:nvPr/>
        </p:nvSpPr>
        <p:spPr>
          <a:xfrm rot="5400000">
            <a:off x="7233206" y="8166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32"/>
          <p:cNvSpPr/>
          <p:nvPr/>
        </p:nvSpPr>
        <p:spPr>
          <a:xfrm rot="5400000">
            <a:off x="5881019" y="7165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32"/>
          <p:cNvSpPr/>
          <p:nvPr/>
        </p:nvSpPr>
        <p:spPr>
          <a:xfrm rot="5400000">
            <a:off x="2521581" y="6640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0">
    <p:spTree>
      <p:nvGrpSpPr>
        <p:cNvPr id="1985" name="Shape 1985"/>
        <p:cNvGrpSpPr/>
        <p:nvPr/>
      </p:nvGrpSpPr>
      <p:grpSpPr>
        <a:xfrm>
          <a:off x="0" y="0"/>
          <a:ext cx="0" cy="0"/>
          <a:chOff x="0" y="0"/>
          <a:chExt cx="0" cy="0"/>
        </a:xfrm>
      </p:grpSpPr>
      <p:sp>
        <p:nvSpPr>
          <p:cNvPr id="1986" name="Google Shape;1986;p133"/>
          <p:cNvSpPr/>
          <p:nvPr/>
        </p:nvSpPr>
        <p:spPr>
          <a:xfrm flipH="1" rot="10800000">
            <a:off x="1206036" y="4410874"/>
            <a:ext cx="3936983" cy="732774"/>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33"/>
          <p:cNvSpPr/>
          <p:nvPr/>
        </p:nvSpPr>
        <p:spPr>
          <a:xfrm flipH="1">
            <a:off x="3939637" y="98"/>
            <a:ext cx="5126677" cy="1295929"/>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33"/>
          <p:cNvSpPr/>
          <p:nvPr/>
        </p:nvSpPr>
        <p:spPr>
          <a:xfrm rot="10800000">
            <a:off x="-1374513" y="4141676"/>
            <a:ext cx="5735030" cy="1001972"/>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33"/>
          <p:cNvSpPr/>
          <p:nvPr/>
        </p:nvSpPr>
        <p:spPr>
          <a:xfrm flipH="1" rot="10800000">
            <a:off x="5013459" y="204"/>
            <a:ext cx="4130832" cy="1472837"/>
          </a:xfrm>
          <a:custGeom>
            <a:rect b="b" l="l" r="r" t="t"/>
            <a:pathLst>
              <a:path extrusionOk="0" h="154588" w="285673">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33"/>
          <p:cNvSpPr/>
          <p:nvPr/>
        </p:nvSpPr>
        <p:spPr>
          <a:xfrm rot="10800000">
            <a:off x="5628786" y="490"/>
            <a:ext cx="3515148" cy="1472658"/>
          </a:xfrm>
          <a:custGeom>
            <a:rect b="b" l="l" r="r" t="t"/>
            <a:pathLst>
              <a:path extrusionOk="0" h="196093" w="305002">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33"/>
          <p:cNvSpPr/>
          <p:nvPr/>
        </p:nvSpPr>
        <p:spPr>
          <a:xfrm flipH="1" rot="10800000">
            <a:off x="-77156" y="4263470"/>
            <a:ext cx="3937105" cy="880179"/>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33"/>
          <p:cNvSpPr/>
          <p:nvPr/>
        </p:nvSpPr>
        <p:spPr>
          <a:xfrm>
            <a:off x="1958250" y="40720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33"/>
          <p:cNvSpPr/>
          <p:nvPr/>
        </p:nvSpPr>
        <p:spPr>
          <a:xfrm>
            <a:off x="285300" y="38556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33"/>
          <p:cNvSpPr/>
          <p:nvPr/>
        </p:nvSpPr>
        <p:spPr>
          <a:xfrm>
            <a:off x="4522800" y="48927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33"/>
          <p:cNvSpPr/>
          <p:nvPr/>
        </p:nvSpPr>
        <p:spPr>
          <a:xfrm flipH="1" rot="10800000">
            <a:off x="6363775" y="11325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33"/>
          <p:cNvSpPr/>
          <p:nvPr/>
        </p:nvSpPr>
        <p:spPr>
          <a:xfrm flipH="1" rot="10800000">
            <a:off x="8271400" y="134150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33"/>
          <p:cNvSpPr/>
          <p:nvPr/>
        </p:nvSpPr>
        <p:spPr>
          <a:xfrm flipH="1" rot="10800000">
            <a:off x="4360525" y="3233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51">
    <p:spTree>
      <p:nvGrpSpPr>
        <p:cNvPr id="1998" name="Shape 1998"/>
        <p:cNvGrpSpPr/>
        <p:nvPr/>
      </p:nvGrpSpPr>
      <p:grpSpPr>
        <a:xfrm>
          <a:off x="0" y="0"/>
          <a:ext cx="0" cy="0"/>
          <a:chOff x="0" y="0"/>
          <a:chExt cx="0" cy="0"/>
        </a:xfrm>
      </p:grpSpPr>
      <p:sp>
        <p:nvSpPr>
          <p:cNvPr id="1999" name="Google Shape;1999;p134"/>
          <p:cNvSpPr/>
          <p:nvPr/>
        </p:nvSpPr>
        <p:spPr>
          <a:xfrm flipH="1" rot="-5400000">
            <a:off x="7050252" y="2575411"/>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34"/>
          <p:cNvSpPr/>
          <p:nvPr/>
        </p:nvSpPr>
        <p:spPr>
          <a:xfrm rot="-5399497">
            <a:off x="6325430" y="1701197"/>
            <a:ext cx="4515337" cy="1121168"/>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34"/>
          <p:cNvSpPr/>
          <p:nvPr/>
        </p:nvSpPr>
        <p:spPr>
          <a:xfrm flipH="1" rot="-5400440">
            <a:off x="5965428" y="1974301"/>
            <a:ext cx="5161707" cy="1194801"/>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34"/>
          <p:cNvSpPr/>
          <p:nvPr/>
        </p:nvSpPr>
        <p:spPr>
          <a:xfrm rot="-5400000">
            <a:off x="-1791843" y="1811847"/>
            <a:ext cx="5127422" cy="1543736"/>
          </a:xfrm>
          <a:custGeom>
            <a:rect b="b" l="l" r="r" t="t"/>
            <a:pathLst>
              <a:path extrusionOk="0" h="61867" w="246008">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34"/>
          <p:cNvSpPr/>
          <p:nvPr/>
        </p:nvSpPr>
        <p:spPr>
          <a:xfrm rot="-5400000">
            <a:off x="-1926425" y="1930649"/>
            <a:ext cx="5143202" cy="1290352"/>
          </a:xfrm>
          <a:custGeom>
            <a:rect b="b" l="l" r="r" t="t"/>
            <a:pathLst>
              <a:path extrusionOk="0" h="61984" w="264364">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34"/>
          <p:cNvSpPr/>
          <p:nvPr/>
        </p:nvSpPr>
        <p:spPr>
          <a:xfrm flipH="1" rot="-5400000">
            <a:off x="-1877527" y="1881640"/>
            <a:ext cx="5143337" cy="1388283"/>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34"/>
          <p:cNvSpPr/>
          <p:nvPr/>
        </p:nvSpPr>
        <p:spPr>
          <a:xfrm>
            <a:off x="1104550" y="27103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34"/>
          <p:cNvSpPr/>
          <p:nvPr/>
        </p:nvSpPr>
        <p:spPr>
          <a:xfrm>
            <a:off x="1553300" y="34525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134"/>
          <p:cNvSpPr/>
          <p:nvPr/>
        </p:nvSpPr>
        <p:spPr>
          <a:xfrm>
            <a:off x="804350" y="10513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34"/>
          <p:cNvSpPr/>
          <p:nvPr/>
        </p:nvSpPr>
        <p:spPr>
          <a:xfrm>
            <a:off x="1169650" y="41683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34"/>
          <p:cNvSpPr/>
          <p:nvPr/>
        </p:nvSpPr>
        <p:spPr>
          <a:xfrm>
            <a:off x="1520738" y="7169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34"/>
          <p:cNvSpPr/>
          <p:nvPr/>
        </p:nvSpPr>
        <p:spPr>
          <a:xfrm flipH="1" rot="10800000">
            <a:off x="8332050" y="197515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134"/>
          <p:cNvSpPr/>
          <p:nvPr/>
        </p:nvSpPr>
        <p:spPr>
          <a:xfrm flipH="1" rot="10800000">
            <a:off x="7695850" y="10064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34"/>
          <p:cNvSpPr/>
          <p:nvPr/>
        </p:nvSpPr>
        <p:spPr>
          <a:xfrm flipH="1" rot="10800000">
            <a:off x="7794238" y="44920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52">
    <p:spTree>
      <p:nvGrpSpPr>
        <p:cNvPr id="2013" name="Shape 2013"/>
        <p:cNvGrpSpPr/>
        <p:nvPr/>
      </p:nvGrpSpPr>
      <p:grpSpPr>
        <a:xfrm>
          <a:off x="0" y="0"/>
          <a:ext cx="0" cy="0"/>
          <a:chOff x="0" y="0"/>
          <a:chExt cx="0" cy="0"/>
        </a:xfrm>
      </p:grpSpPr>
      <p:sp>
        <p:nvSpPr>
          <p:cNvPr id="2014" name="Google Shape;2014;p135"/>
          <p:cNvSpPr/>
          <p:nvPr/>
        </p:nvSpPr>
        <p:spPr>
          <a:xfrm flipH="1" rot="-5911893">
            <a:off x="-358275" y="-757650"/>
            <a:ext cx="1679785" cy="2039064"/>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135"/>
          <p:cNvSpPr/>
          <p:nvPr/>
        </p:nvSpPr>
        <p:spPr>
          <a:xfrm flipH="1" rot="-515846">
            <a:off x="-1764995" y="-321140"/>
            <a:ext cx="4858752" cy="984749"/>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35"/>
          <p:cNvSpPr/>
          <p:nvPr/>
        </p:nvSpPr>
        <p:spPr>
          <a:xfrm flipH="1">
            <a:off x="-1788061" y="-312190"/>
            <a:ext cx="4906095" cy="1060078"/>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35"/>
          <p:cNvSpPr/>
          <p:nvPr/>
        </p:nvSpPr>
        <p:spPr>
          <a:xfrm flipH="1" rot="4888107">
            <a:off x="1137128" y="4138487"/>
            <a:ext cx="1679785" cy="2039064"/>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35"/>
          <p:cNvSpPr/>
          <p:nvPr/>
        </p:nvSpPr>
        <p:spPr>
          <a:xfrm flipH="1" rot="-9922098">
            <a:off x="-1214868" y="4347472"/>
            <a:ext cx="4858620" cy="984751"/>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35"/>
          <p:cNvSpPr/>
          <p:nvPr/>
        </p:nvSpPr>
        <p:spPr>
          <a:xfrm flipH="1" rot="-10346708">
            <a:off x="-752392" y="4478612"/>
            <a:ext cx="4905724" cy="1060054"/>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35"/>
          <p:cNvSpPr/>
          <p:nvPr/>
        </p:nvSpPr>
        <p:spPr>
          <a:xfrm rot="5400000">
            <a:off x="1196981" y="8440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35"/>
          <p:cNvSpPr/>
          <p:nvPr/>
        </p:nvSpPr>
        <p:spPr>
          <a:xfrm rot="5400000">
            <a:off x="1196219" y="44671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135"/>
          <p:cNvSpPr/>
          <p:nvPr/>
        </p:nvSpPr>
        <p:spPr>
          <a:xfrm rot="-5400000">
            <a:off x="540156" y="6913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135"/>
          <p:cNvSpPr/>
          <p:nvPr/>
        </p:nvSpPr>
        <p:spPr>
          <a:xfrm rot="5400000">
            <a:off x="540006" y="38324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53">
    <p:spTree>
      <p:nvGrpSpPr>
        <p:cNvPr id="2024" name="Shape 2024"/>
        <p:cNvGrpSpPr/>
        <p:nvPr/>
      </p:nvGrpSpPr>
      <p:grpSpPr>
        <a:xfrm>
          <a:off x="0" y="0"/>
          <a:ext cx="0" cy="0"/>
          <a:chOff x="0" y="0"/>
          <a:chExt cx="0" cy="0"/>
        </a:xfrm>
      </p:grpSpPr>
      <p:sp>
        <p:nvSpPr>
          <p:cNvPr id="2025" name="Google Shape;2025;p136"/>
          <p:cNvSpPr/>
          <p:nvPr/>
        </p:nvSpPr>
        <p:spPr>
          <a:xfrm rot="10800000">
            <a:off x="3937512" y="4410874"/>
            <a:ext cx="3936983" cy="732774"/>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136"/>
          <p:cNvSpPr/>
          <p:nvPr/>
        </p:nvSpPr>
        <p:spPr>
          <a:xfrm flipH="1">
            <a:off x="3939637" y="98"/>
            <a:ext cx="5126677" cy="1295929"/>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136"/>
          <p:cNvSpPr/>
          <p:nvPr/>
        </p:nvSpPr>
        <p:spPr>
          <a:xfrm flipH="1" rot="10800000">
            <a:off x="4720014" y="4141676"/>
            <a:ext cx="5735030" cy="1001972"/>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136"/>
          <p:cNvSpPr/>
          <p:nvPr/>
        </p:nvSpPr>
        <p:spPr>
          <a:xfrm flipH="1" rot="10800000">
            <a:off x="5013459" y="204"/>
            <a:ext cx="4130832" cy="1472837"/>
          </a:xfrm>
          <a:custGeom>
            <a:rect b="b" l="l" r="r" t="t"/>
            <a:pathLst>
              <a:path extrusionOk="0" h="154588" w="285673">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36"/>
          <p:cNvSpPr/>
          <p:nvPr/>
        </p:nvSpPr>
        <p:spPr>
          <a:xfrm rot="10800000">
            <a:off x="5628786" y="490"/>
            <a:ext cx="3515148" cy="1472658"/>
          </a:xfrm>
          <a:custGeom>
            <a:rect b="b" l="l" r="r" t="t"/>
            <a:pathLst>
              <a:path extrusionOk="0" h="196093" w="305002">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136"/>
          <p:cNvSpPr/>
          <p:nvPr/>
        </p:nvSpPr>
        <p:spPr>
          <a:xfrm rot="10800000">
            <a:off x="5220582" y="4263470"/>
            <a:ext cx="3937105" cy="880179"/>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36"/>
          <p:cNvSpPr/>
          <p:nvPr/>
        </p:nvSpPr>
        <p:spPr>
          <a:xfrm rot="5400000">
            <a:off x="6527856" y="44833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136"/>
          <p:cNvSpPr/>
          <p:nvPr/>
        </p:nvSpPr>
        <p:spPr>
          <a:xfrm rot="5400000">
            <a:off x="5530219" y="9452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36"/>
          <p:cNvSpPr/>
          <p:nvPr/>
        </p:nvSpPr>
        <p:spPr>
          <a:xfrm rot="-5400000">
            <a:off x="5871031" y="43306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136"/>
          <p:cNvSpPr/>
          <p:nvPr/>
        </p:nvSpPr>
        <p:spPr>
          <a:xfrm rot="5400000">
            <a:off x="4874006" y="3104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24" name="Shape 224"/>
        <p:cNvGrpSpPr/>
        <p:nvPr/>
      </p:nvGrpSpPr>
      <p:grpSpPr>
        <a:xfrm>
          <a:off x="0" y="0"/>
          <a:ext cx="0" cy="0"/>
          <a:chOff x="0" y="0"/>
          <a:chExt cx="0" cy="0"/>
        </a:xfrm>
      </p:grpSpPr>
      <p:sp>
        <p:nvSpPr>
          <p:cNvPr id="225" name="Google Shape;225;p15"/>
          <p:cNvSpPr txBox="1"/>
          <p:nvPr>
            <p:ph type="title"/>
          </p:nvPr>
        </p:nvSpPr>
        <p:spPr>
          <a:xfrm>
            <a:off x="3373350" y="2938325"/>
            <a:ext cx="4044000" cy="49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100"/>
              <a:buNone/>
              <a:defRPr sz="3000"/>
            </a:lvl1pPr>
            <a:lvl2pPr lvl="1" rtl="0">
              <a:spcBef>
                <a:spcPts val="160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26" name="Google Shape;226;p15"/>
          <p:cNvSpPr txBox="1"/>
          <p:nvPr>
            <p:ph idx="1" type="subTitle"/>
          </p:nvPr>
        </p:nvSpPr>
        <p:spPr>
          <a:xfrm>
            <a:off x="1726650" y="1707450"/>
            <a:ext cx="5690700" cy="98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4"/>
              </a:buClr>
              <a:buSzPts val="12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7" name="Google Shape;227;p15"/>
          <p:cNvSpPr/>
          <p:nvPr/>
        </p:nvSpPr>
        <p:spPr>
          <a:xfrm>
            <a:off x="2301825" y="-81050"/>
            <a:ext cx="5472801" cy="1242133"/>
          </a:xfrm>
          <a:custGeom>
            <a:rect b="b" l="l" r="r" t="t"/>
            <a:pathLst>
              <a:path extrusionOk="0" h="48554" w="113987">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rot="10800000">
            <a:off x="3105740" y="-321877"/>
            <a:ext cx="2419310" cy="8618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rot="-5400000">
            <a:off x="5094113" y="-676765"/>
            <a:ext cx="969192" cy="1790903"/>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rot="5400000">
            <a:off x="6553938" y="4582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rot="5400000">
            <a:off x="4522788" y="64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rot="5400000">
            <a:off x="8054788" y="938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rot="5400000">
            <a:off x="2853363" y="301738"/>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rot="5400000">
            <a:off x="2401288" y="5398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rot="10800000">
            <a:off x="1820973" y="3982367"/>
            <a:ext cx="5577954" cy="1242133"/>
          </a:xfrm>
          <a:custGeom>
            <a:rect b="b" l="l" r="r" t="t"/>
            <a:pathLst>
              <a:path extrusionOk="0" h="48554" w="113987">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4175688" y="4603443"/>
            <a:ext cx="2419310" cy="8618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rot="5400000">
            <a:off x="3798057" y="3940705"/>
            <a:ext cx="969192" cy="1790903"/>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rot="-5400000">
            <a:off x="2853375" y="43630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rot="-5400000">
            <a:off x="5079550" y="439543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rot="-5400000">
            <a:off x="1555000" y="484155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rot="-5400000">
            <a:off x="6683875" y="4678206"/>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rot="-5400000">
            <a:off x="7201050" y="4504906"/>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46">
    <p:spTree>
      <p:nvGrpSpPr>
        <p:cNvPr id="243" name="Shape 243"/>
        <p:cNvGrpSpPr/>
        <p:nvPr/>
      </p:nvGrpSpPr>
      <p:grpSpPr>
        <a:xfrm>
          <a:off x="0" y="0"/>
          <a:ext cx="0" cy="0"/>
          <a:chOff x="0" y="0"/>
          <a:chExt cx="0" cy="0"/>
        </a:xfrm>
      </p:grpSpPr>
      <p:sp>
        <p:nvSpPr>
          <p:cNvPr id="244" name="Google Shape;244;p16"/>
          <p:cNvSpPr/>
          <p:nvPr/>
        </p:nvSpPr>
        <p:spPr>
          <a:xfrm flipH="1" rot="10800000">
            <a:off x="-34948" y="4374909"/>
            <a:ext cx="2505013" cy="768740"/>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
          <p:cNvSpPr/>
          <p:nvPr/>
        </p:nvSpPr>
        <p:spPr>
          <a:xfrm flipH="1">
            <a:off x="6142736" y="0"/>
            <a:ext cx="2594745" cy="684511"/>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
          <p:cNvSpPr/>
          <p:nvPr/>
        </p:nvSpPr>
        <p:spPr>
          <a:xfrm>
            <a:off x="6632383" y="0"/>
            <a:ext cx="3779755" cy="936000"/>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
          <p:cNvSpPr/>
          <p:nvPr/>
        </p:nvSpPr>
        <p:spPr>
          <a:xfrm flipH="1">
            <a:off x="-5" y="4269850"/>
            <a:ext cx="2018280" cy="873809"/>
          </a:xfrm>
          <a:custGeom>
            <a:rect b="b" l="l" r="r" t="t"/>
            <a:pathLst>
              <a:path extrusionOk="0" h="154588" w="285673">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
          <p:cNvSpPr/>
          <p:nvPr/>
        </p:nvSpPr>
        <p:spPr>
          <a:xfrm>
            <a:off x="-1" y="4269786"/>
            <a:ext cx="1717924" cy="873594"/>
          </a:xfrm>
          <a:custGeom>
            <a:rect b="b" l="l" r="r" t="t"/>
            <a:pathLst>
              <a:path extrusionOk="0" h="196093" w="305002">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6"/>
          <p:cNvSpPr/>
          <p:nvPr/>
        </p:nvSpPr>
        <p:spPr>
          <a:xfrm flipH="1">
            <a:off x="6962402" y="0"/>
            <a:ext cx="2594826" cy="822238"/>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
          <p:cNvSpPr/>
          <p:nvPr/>
        </p:nvSpPr>
        <p:spPr>
          <a:xfrm flipH="1" rot="9281215">
            <a:off x="6963797" y="4203731"/>
            <a:ext cx="2228124" cy="918929"/>
          </a:xfrm>
          <a:custGeom>
            <a:rect b="b" l="l" r="r" t="t"/>
            <a:pathLst>
              <a:path extrusionOk="0" h="61867" w="246008">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flipH="1" rot="9280772">
            <a:off x="6019538" y="4396562"/>
            <a:ext cx="3782980" cy="1428824"/>
          </a:xfrm>
          <a:custGeom>
            <a:rect b="b" l="l" r="r" t="t"/>
            <a:pathLst>
              <a:path extrusionOk="0" h="61984" w="264364">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rot="9281383">
            <a:off x="6014037" y="3898835"/>
            <a:ext cx="4264746" cy="1843807"/>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flipH="1" rot="10800000">
            <a:off x="-874529" y="63632"/>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rot="9367883">
            <a:off x="-1140979" y="-338044"/>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flipH="1" rot="9944222">
            <a:off x="-1677309" y="-294645"/>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txBox="1"/>
          <p:nvPr>
            <p:ph type="title"/>
          </p:nvPr>
        </p:nvSpPr>
        <p:spPr>
          <a:xfrm>
            <a:off x="2550000" y="3290249"/>
            <a:ext cx="4044000" cy="49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160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7" name="Google Shape;257;p16"/>
          <p:cNvSpPr txBox="1"/>
          <p:nvPr>
            <p:ph idx="1" type="subTitle"/>
          </p:nvPr>
        </p:nvSpPr>
        <p:spPr>
          <a:xfrm>
            <a:off x="2250150" y="1355551"/>
            <a:ext cx="4643700" cy="169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2400"/>
              <a:buNone/>
              <a:defRPr sz="2400"/>
            </a:lvl1pPr>
            <a:lvl2pPr lvl="1" rtl="0" algn="ctr">
              <a:spcBef>
                <a:spcPts val="160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258" name="Google Shape;258;p16"/>
          <p:cNvSpPr/>
          <p:nvPr/>
        </p:nvSpPr>
        <p:spPr>
          <a:xfrm rot="5400000">
            <a:off x="2341731" y="48099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rot="5400000">
            <a:off x="989544" y="47098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rot="-5400000">
            <a:off x="1684906" y="46572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rot="5400000">
            <a:off x="333331" y="40750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rot="5400000">
            <a:off x="957006" y="6007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rot="5400000">
            <a:off x="8564894" y="4842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rot="-5400000">
            <a:off x="234781" y="10034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rot="5400000">
            <a:off x="1477081" y="140794"/>
            <a:ext cx="163500" cy="163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
          <p:cNvSpPr/>
          <p:nvPr/>
        </p:nvSpPr>
        <p:spPr>
          <a:xfrm rot="5400000">
            <a:off x="8233156" y="433776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
          <p:cNvSpPr/>
          <p:nvPr/>
        </p:nvSpPr>
        <p:spPr>
          <a:xfrm rot="5400000">
            <a:off x="7390894" y="455883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rot="-5400000">
            <a:off x="8911081" y="355768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rot="5400000">
            <a:off x="7296606" y="52099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3">
    <p:spTree>
      <p:nvGrpSpPr>
        <p:cNvPr id="270" name="Shape 270"/>
        <p:cNvGrpSpPr/>
        <p:nvPr/>
      </p:nvGrpSpPr>
      <p:grpSpPr>
        <a:xfrm>
          <a:off x="0" y="0"/>
          <a:ext cx="0" cy="0"/>
          <a:chOff x="0" y="0"/>
          <a:chExt cx="0" cy="0"/>
        </a:xfrm>
      </p:grpSpPr>
      <p:sp>
        <p:nvSpPr>
          <p:cNvPr id="271" name="Google Shape;271;p17"/>
          <p:cNvSpPr txBox="1"/>
          <p:nvPr>
            <p:ph type="title"/>
          </p:nvPr>
        </p:nvSpPr>
        <p:spPr>
          <a:xfrm>
            <a:off x="710000" y="2261338"/>
            <a:ext cx="5319000" cy="822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72" name="Google Shape;272;p17"/>
          <p:cNvSpPr txBox="1"/>
          <p:nvPr>
            <p:ph hasCustomPrompt="1" idx="2" type="title"/>
          </p:nvPr>
        </p:nvSpPr>
        <p:spPr>
          <a:xfrm>
            <a:off x="710000" y="1164675"/>
            <a:ext cx="2932800" cy="978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73" name="Google Shape;273;p17"/>
          <p:cNvSpPr txBox="1"/>
          <p:nvPr>
            <p:ph idx="1" type="subTitle"/>
          </p:nvPr>
        </p:nvSpPr>
        <p:spPr>
          <a:xfrm>
            <a:off x="710000" y="3123913"/>
            <a:ext cx="3513300" cy="43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4" name="Google Shape;274;p17"/>
          <p:cNvSpPr/>
          <p:nvPr/>
        </p:nvSpPr>
        <p:spPr>
          <a:xfrm rot="10800000">
            <a:off x="3794725" y="3526224"/>
            <a:ext cx="5269500" cy="1617301"/>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
          <p:cNvSpPr/>
          <p:nvPr/>
        </p:nvSpPr>
        <p:spPr>
          <a:xfrm flipH="1">
            <a:off x="4079409" y="0"/>
            <a:ext cx="3848746" cy="1015396"/>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
          <p:cNvSpPr/>
          <p:nvPr/>
        </p:nvSpPr>
        <p:spPr>
          <a:xfrm>
            <a:off x="4805860" y="0"/>
            <a:ext cx="5606452" cy="1388382"/>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
          <p:cNvSpPr/>
          <p:nvPr/>
        </p:nvSpPr>
        <p:spPr>
          <a:xfrm>
            <a:off x="4898284" y="3305534"/>
            <a:ext cx="4245815" cy="1838051"/>
          </a:xfrm>
          <a:custGeom>
            <a:rect b="b" l="l" r="r" t="t"/>
            <a:pathLst>
              <a:path extrusionOk="0" h="154588" w="285673">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flipH="1">
            <a:off x="5529737" y="3305400"/>
            <a:ext cx="3614274" cy="1837882"/>
          </a:xfrm>
          <a:custGeom>
            <a:rect b="b" l="l" r="r" t="t"/>
            <a:pathLst>
              <a:path extrusionOk="0" h="196093" w="305002">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p:nvPr/>
        </p:nvSpPr>
        <p:spPr>
          <a:xfrm flipH="1">
            <a:off x="5295901" y="0"/>
            <a:ext cx="3848110" cy="1219360"/>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7"/>
          <p:cNvSpPr/>
          <p:nvPr/>
        </p:nvSpPr>
        <p:spPr>
          <a:xfrm rot="5400000">
            <a:off x="7269506" y="10558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7"/>
          <p:cNvSpPr/>
          <p:nvPr/>
        </p:nvSpPr>
        <p:spPr>
          <a:xfrm rot="5400000">
            <a:off x="5917319" y="9557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rot="-5400000">
            <a:off x="6612681" y="9031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p:nvPr/>
        </p:nvSpPr>
        <p:spPr>
          <a:xfrm rot="5400000">
            <a:off x="5261106" y="3210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7"/>
          <p:cNvSpPr/>
          <p:nvPr/>
        </p:nvSpPr>
        <p:spPr>
          <a:xfrm flipH="1" rot="-5400000">
            <a:off x="4341681" y="47533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
          <p:cNvSpPr/>
          <p:nvPr/>
        </p:nvSpPr>
        <p:spPr>
          <a:xfrm flipH="1" rot="5400000">
            <a:off x="5326056" y="43294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p:nvPr/>
        </p:nvSpPr>
        <p:spPr>
          <a:xfrm flipH="1" rot="-5400000">
            <a:off x="7106006" y="3674706"/>
            <a:ext cx="163500" cy="163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287" name="Shape 287"/>
        <p:cNvGrpSpPr/>
        <p:nvPr/>
      </p:nvGrpSpPr>
      <p:grpSpPr>
        <a:xfrm>
          <a:off x="0" y="0"/>
          <a:ext cx="0" cy="0"/>
          <a:chOff x="0" y="0"/>
          <a:chExt cx="0" cy="0"/>
        </a:xfrm>
      </p:grpSpPr>
      <p:sp>
        <p:nvSpPr>
          <p:cNvPr id="288" name="Google Shape;288;p18"/>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289" name="Google Shape;289;p18"/>
          <p:cNvSpPr txBox="1"/>
          <p:nvPr>
            <p:ph hasCustomPrompt="1" idx="2" type="title"/>
          </p:nvPr>
        </p:nvSpPr>
        <p:spPr>
          <a:xfrm>
            <a:off x="884798" y="1499138"/>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0" name="Google Shape;290;p18"/>
          <p:cNvSpPr txBox="1"/>
          <p:nvPr>
            <p:ph idx="1" type="subTitle"/>
          </p:nvPr>
        </p:nvSpPr>
        <p:spPr>
          <a:xfrm>
            <a:off x="1099425" y="2130913"/>
            <a:ext cx="27711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91" name="Google Shape;291;p18"/>
          <p:cNvSpPr txBox="1"/>
          <p:nvPr>
            <p:ph hasCustomPrompt="1" idx="3" type="title"/>
          </p:nvPr>
        </p:nvSpPr>
        <p:spPr>
          <a:xfrm>
            <a:off x="5058798" y="1499138"/>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2" name="Google Shape;292;p18"/>
          <p:cNvSpPr txBox="1"/>
          <p:nvPr>
            <p:ph idx="4" type="subTitle"/>
          </p:nvPr>
        </p:nvSpPr>
        <p:spPr>
          <a:xfrm>
            <a:off x="5273425" y="2130925"/>
            <a:ext cx="27711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93" name="Google Shape;293;p18"/>
          <p:cNvSpPr txBox="1"/>
          <p:nvPr>
            <p:ph hasCustomPrompt="1" idx="5" type="title"/>
          </p:nvPr>
        </p:nvSpPr>
        <p:spPr>
          <a:xfrm>
            <a:off x="2971798" y="3109475"/>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4" name="Google Shape;294;p18"/>
          <p:cNvSpPr txBox="1"/>
          <p:nvPr>
            <p:ph idx="6" type="subTitle"/>
          </p:nvPr>
        </p:nvSpPr>
        <p:spPr>
          <a:xfrm>
            <a:off x="3186425" y="3740725"/>
            <a:ext cx="2771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95" name="Google Shape;295;p18"/>
          <p:cNvSpPr/>
          <p:nvPr/>
        </p:nvSpPr>
        <p:spPr>
          <a:xfrm flipH="1" rot="10800000">
            <a:off x="6626826" y="3797502"/>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8"/>
          <p:cNvSpPr/>
          <p:nvPr/>
        </p:nvSpPr>
        <p:spPr>
          <a:xfrm flipH="1" rot="10800000">
            <a:off x="6287025" y="4590289"/>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8"/>
          <p:cNvSpPr/>
          <p:nvPr/>
        </p:nvSpPr>
        <p:spPr>
          <a:xfrm flipH="1">
            <a:off x="6239900" y="47422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8"/>
          <p:cNvSpPr/>
          <p:nvPr/>
        </p:nvSpPr>
        <p:spPr>
          <a:xfrm flipH="1">
            <a:off x="7868588" y="448408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8"/>
          <p:cNvSpPr/>
          <p:nvPr/>
        </p:nvSpPr>
        <p:spPr>
          <a:xfrm flipH="1">
            <a:off x="7496815" y="4087142"/>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8"/>
          <p:cNvSpPr/>
          <p:nvPr/>
        </p:nvSpPr>
        <p:spPr>
          <a:xfrm flipH="1">
            <a:off x="8130075" y="40871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8"/>
          <p:cNvSpPr/>
          <p:nvPr/>
        </p:nvSpPr>
        <p:spPr>
          <a:xfrm flipH="1">
            <a:off x="8852338" y="344478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8"/>
          <p:cNvSpPr/>
          <p:nvPr/>
        </p:nvSpPr>
        <p:spPr>
          <a:xfrm flipH="1">
            <a:off x="-249101" y="82083"/>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8"/>
          <p:cNvSpPr/>
          <p:nvPr/>
        </p:nvSpPr>
        <p:spPr>
          <a:xfrm flipH="1">
            <a:off x="40728" y="-264262"/>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8"/>
          <p:cNvSpPr/>
          <p:nvPr/>
        </p:nvSpPr>
        <p:spPr>
          <a:xfrm flipH="1" rot="10800000">
            <a:off x="1156313" y="4300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8"/>
          <p:cNvSpPr/>
          <p:nvPr/>
        </p:nvSpPr>
        <p:spPr>
          <a:xfrm flipH="1" rot="10800000">
            <a:off x="-299025" y="-6351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8"/>
          <p:cNvSpPr/>
          <p:nvPr/>
        </p:nvSpPr>
        <p:spPr>
          <a:xfrm flipH="1" rot="10800000">
            <a:off x="959925" y="8917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8"/>
          <p:cNvSpPr/>
          <p:nvPr/>
        </p:nvSpPr>
        <p:spPr>
          <a:xfrm flipH="1">
            <a:off x="2802975" y="232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8"/>
          <p:cNvSpPr/>
          <p:nvPr/>
        </p:nvSpPr>
        <p:spPr>
          <a:xfrm flipH="1" rot="10800000">
            <a:off x="172563" y="14693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33">
    <p:spTree>
      <p:nvGrpSpPr>
        <p:cNvPr id="309" name="Shape 309"/>
        <p:cNvGrpSpPr/>
        <p:nvPr/>
      </p:nvGrpSpPr>
      <p:grpSpPr>
        <a:xfrm>
          <a:off x="0" y="0"/>
          <a:ext cx="0" cy="0"/>
          <a:chOff x="0" y="0"/>
          <a:chExt cx="0" cy="0"/>
        </a:xfrm>
      </p:grpSpPr>
      <p:sp>
        <p:nvSpPr>
          <p:cNvPr id="310" name="Google Shape;310;p19"/>
          <p:cNvSpPr txBox="1"/>
          <p:nvPr>
            <p:ph idx="1" type="subTitle"/>
          </p:nvPr>
        </p:nvSpPr>
        <p:spPr>
          <a:xfrm>
            <a:off x="2080050" y="2645675"/>
            <a:ext cx="4069500" cy="6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1" name="Google Shape;311;p19"/>
          <p:cNvSpPr txBox="1"/>
          <p:nvPr>
            <p:ph hasCustomPrompt="1" type="title"/>
          </p:nvPr>
        </p:nvSpPr>
        <p:spPr>
          <a:xfrm>
            <a:off x="2185351" y="2107163"/>
            <a:ext cx="3858900" cy="690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312" name="Google Shape;312;p19"/>
          <p:cNvSpPr txBox="1"/>
          <p:nvPr>
            <p:ph idx="2" type="subTitle"/>
          </p:nvPr>
        </p:nvSpPr>
        <p:spPr>
          <a:xfrm>
            <a:off x="3939875" y="3984725"/>
            <a:ext cx="4209000" cy="6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3" name="Google Shape;313;p19"/>
          <p:cNvSpPr txBox="1"/>
          <p:nvPr>
            <p:ph hasCustomPrompt="1" idx="3" type="title"/>
          </p:nvPr>
        </p:nvSpPr>
        <p:spPr>
          <a:xfrm>
            <a:off x="4114925" y="3446225"/>
            <a:ext cx="3858900" cy="690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314" name="Google Shape;314;p19"/>
          <p:cNvSpPr txBox="1"/>
          <p:nvPr>
            <p:ph idx="4" type="subTitle"/>
          </p:nvPr>
        </p:nvSpPr>
        <p:spPr>
          <a:xfrm>
            <a:off x="150725" y="1306600"/>
            <a:ext cx="4069500" cy="6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5" name="Google Shape;315;p19"/>
          <p:cNvSpPr txBox="1"/>
          <p:nvPr>
            <p:ph hasCustomPrompt="1" idx="5" type="title"/>
          </p:nvPr>
        </p:nvSpPr>
        <p:spPr>
          <a:xfrm>
            <a:off x="256025" y="768100"/>
            <a:ext cx="3858900" cy="690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316" name="Google Shape;316;p19"/>
          <p:cNvSpPr/>
          <p:nvPr/>
        </p:nvSpPr>
        <p:spPr>
          <a:xfrm flipH="1">
            <a:off x="3939631" y="122"/>
            <a:ext cx="5126677" cy="1573214"/>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9"/>
          <p:cNvSpPr/>
          <p:nvPr/>
        </p:nvSpPr>
        <p:spPr>
          <a:xfrm flipH="1" rot="10800000">
            <a:off x="1272707" y="4105046"/>
            <a:ext cx="3936983" cy="1038600"/>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
          <p:cNvSpPr/>
          <p:nvPr/>
        </p:nvSpPr>
        <p:spPr>
          <a:xfrm rot="10800000">
            <a:off x="-1307833" y="3723489"/>
            <a:ext cx="5735030" cy="1420156"/>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p:nvPr/>
        </p:nvSpPr>
        <p:spPr>
          <a:xfrm flipH="1" rot="10800000">
            <a:off x="5013468" y="40"/>
            <a:ext cx="4130832" cy="1788197"/>
          </a:xfrm>
          <a:custGeom>
            <a:rect b="b" l="l" r="r" t="t"/>
            <a:pathLst>
              <a:path extrusionOk="0" h="154588" w="285673">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
          <p:cNvSpPr/>
          <p:nvPr/>
        </p:nvSpPr>
        <p:spPr>
          <a:xfrm rot="10800000">
            <a:off x="5628780" y="489"/>
            <a:ext cx="3515148" cy="1787878"/>
          </a:xfrm>
          <a:custGeom>
            <a:rect b="b" l="l" r="r" t="t"/>
            <a:pathLst>
              <a:path extrusionOk="0" h="196093" w="305002">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9"/>
          <p:cNvSpPr/>
          <p:nvPr/>
        </p:nvSpPr>
        <p:spPr>
          <a:xfrm flipH="1" rot="10800000">
            <a:off x="-10490" y="3895966"/>
            <a:ext cx="3937105" cy="1247680"/>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9"/>
          <p:cNvSpPr/>
          <p:nvPr/>
        </p:nvSpPr>
        <p:spPr>
          <a:xfrm rot="5400000">
            <a:off x="3159444" y="42484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9"/>
          <p:cNvSpPr/>
          <p:nvPr/>
        </p:nvSpPr>
        <p:spPr>
          <a:xfrm rot="5400000">
            <a:off x="1528331" y="42649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9"/>
          <p:cNvSpPr/>
          <p:nvPr/>
        </p:nvSpPr>
        <p:spPr>
          <a:xfrm rot="-5400000">
            <a:off x="2223694" y="42123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9"/>
          <p:cNvSpPr/>
          <p:nvPr/>
        </p:nvSpPr>
        <p:spPr>
          <a:xfrm rot="5400000">
            <a:off x="872119" y="36301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9"/>
          <p:cNvSpPr/>
          <p:nvPr/>
        </p:nvSpPr>
        <p:spPr>
          <a:xfrm rot="5400000">
            <a:off x="6821956" y="789581"/>
            <a:ext cx="163500" cy="163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9"/>
          <p:cNvSpPr/>
          <p:nvPr/>
        </p:nvSpPr>
        <p:spPr>
          <a:xfrm rot="5400000">
            <a:off x="5209844" y="8219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9"/>
          <p:cNvSpPr/>
          <p:nvPr/>
        </p:nvSpPr>
        <p:spPr>
          <a:xfrm rot="-5400000">
            <a:off x="7250456" y="17882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9"/>
          <p:cNvSpPr/>
          <p:nvPr/>
        </p:nvSpPr>
        <p:spPr>
          <a:xfrm rot="5400000">
            <a:off x="4382131" y="1221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330" name="Shape 330"/>
        <p:cNvGrpSpPr/>
        <p:nvPr/>
      </p:nvGrpSpPr>
      <p:grpSpPr>
        <a:xfrm>
          <a:off x="0" y="0"/>
          <a:ext cx="0" cy="0"/>
          <a:chOff x="0" y="0"/>
          <a:chExt cx="0" cy="0"/>
        </a:xfrm>
      </p:grpSpPr>
      <p:sp>
        <p:nvSpPr>
          <p:cNvPr id="331" name="Google Shape;331;p20"/>
          <p:cNvSpPr txBox="1"/>
          <p:nvPr>
            <p:ph type="title"/>
          </p:nvPr>
        </p:nvSpPr>
        <p:spPr>
          <a:xfrm>
            <a:off x="2129125" y="363275"/>
            <a:ext cx="4885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332" name="Google Shape;332;p20"/>
          <p:cNvSpPr/>
          <p:nvPr/>
        </p:nvSpPr>
        <p:spPr>
          <a:xfrm flipH="1">
            <a:off x="-141518"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0"/>
          <p:cNvSpPr/>
          <p:nvPr/>
        </p:nvSpPr>
        <p:spPr>
          <a:xfrm flipH="1" rot="10800000">
            <a:off x="-241297"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0"/>
          <p:cNvSpPr/>
          <p:nvPr/>
        </p:nvSpPr>
        <p:spPr>
          <a:xfrm rot="-10484947">
            <a:off x="-69791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0"/>
          <p:cNvSpPr/>
          <p:nvPr/>
        </p:nvSpPr>
        <p:spPr>
          <a:xfrm flipH="1" rot="10800000">
            <a:off x="1759263"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0"/>
          <p:cNvSpPr/>
          <p:nvPr/>
        </p:nvSpPr>
        <p:spPr>
          <a:xfrm flipH="1" rot="10800000">
            <a:off x="869351"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0"/>
          <p:cNvSpPr/>
          <p:nvPr/>
        </p:nvSpPr>
        <p:spPr>
          <a:xfrm flipH="1" rot="10800000">
            <a:off x="91151" y="12623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
          <p:cNvSpPr txBox="1"/>
          <p:nvPr>
            <p:ph type="title"/>
          </p:nvPr>
        </p:nvSpPr>
        <p:spPr>
          <a:xfrm>
            <a:off x="1912475" y="2261338"/>
            <a:ext cx="5319000" cy="82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8" name="Google Shape;28;p3"/>
          <p:cNvSpPr txBox="1"/>
          <p:nvPr>
            <p:ph hasCustomPrompt="1" idx="2" type="title"/>
          </p:nvPr>
        </p:nvSpPr>
        <p:spPr>
          <a:xfrm>
            <a:off x="3105600" y="1164675"/>
            <a:ext cx="29328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9" name="Google Shape;29;p3"/>
          <p:cNvSpPr txBox="1"/>
          <p:nvPr>
            <p:ph idx="1" type="subTitle"/>
          </p:nvPr>
        </p:nvSpPr>
        <p:spPr>
          <a:xfrm>
            <a:off x="2815400" y="3123913"/>
            <a:ext cx="3513300" cy="43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0" name="Google Shape;30;p3"/>
          <p:cNvSpPr/>
          <p:nvPr/>
        </p:nvSpPr>
        <p:spPr>
          <a:xfrm rot="10800000">
            <a:off x="-260192" y="328529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rot="10800000">
            <a:off x="158481" y="442998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699725" y="46636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811013" y="43826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332175" y="3703451"/>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1232025" y="40170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108888" y="30075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5365175" y="16661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874550" y="-33346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10800000">
            <a:off x="5365175" y="41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rot="10800000">
            <a:off x="7188788" y="63557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rot="10800000">
            <a:off x="6621274" y="-43579"/>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rot="10800000">
            <a:off x="7832875" y="106596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rot="10800000">
            <a:off x="8890913" y="20106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338" name="Shape 338"/>
        <p:cNvGrpSpPr/>
        <p:nvPr/>
      </p:nvGrpSpPr>
      <p:grpSpPr>
        <a:xfrm>
          <a:off x="0" y="0"/>
          <a:ext cx="0" cy="0"/>
          <a:chOff x="0" y="0"/>
          <a:chExt cx="0" cy="0"/>
        </a:xfrm>
      </p:grpSpPr>
      <p:sp>
        <p:nvSpPr>
          <p:cNvPr id="339" name="Google Shape;339;p21"/>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340" name="Google Shape;340;p21"/>
          <p:cNvSpPr/>
          <p:nvPr/>
        </p:nvSpPr>
        <p:spPr>
          <a:xfrm rot="1518785">
            <a:off x="6954573" y="116866"/>
            <a:ext cx="2228124" cy="918929"/>
          </a:xfrm>
          <a:custGeom>
            <a:rect b="b" l="l" r="r" t="t"/>
            <a:pathLst>
              <a:path extrusionOk="0" h="61867" w="246008">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rot="1519228">
            <a:off x="6010314" y="-585860"/>
            <a:ext cx="3782980" cy="1428824"/>
          </a:xfrm>
          <a:custGeom>
            <a:rect b="b" l="l" r="r" t="t"/>
            <a:pathLst>
              <a:path extrusionOk="0" h="61984" w="264364">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flipH="1" rot="1518617">
            <a:off x="6004813" y="-503115"/>
            <a:ext cx="4264746" cy="1843807"/>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rot="-5400000">
            <a:off x="6589131" y="1652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rot="-5400000">
            <a:off x="8006419" y="3300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
          <p:cNvSpPr/>
          <p:nvPr/>
        </p:nvSpPr>
        <p:spPr>
          <a:xfrm rot="5400000">
            <a:off x="7311056" y="3827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rot="-5400000">
            <a:off x="8597531" y="9000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347" name="Shape 347"/>
        <p:cNvGrpSpPr/>
        <p:nvPr/>
      </p:nvGrpSpPr>
      <p:grpSpPr>
        <a:xfrm>
          <a:off x="0" y="0"/>
          <a:ext cx="0" cy="0"/>
          <a:chOff x="0" y="0"/>
          <a:chExt cx="0" cy="0"/>
        </a:xfrm>
      </p:grpSpPr>
      <p:sp>
        <p:nvSpPr>
          <p:cNvPr id="348" name="Google Shape;348;p22"/>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349" name="Google Shape;349;p22"/>
          <p:cNvSpPr/>
          <p:nvPr/>
        </p:nvSpPr>
        <p:spPr>
          <a:xfrm>
            <a:off x="59995" y="104"/>
            <a:ext cx="3198939" cy="981751"/>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rot="10800000">
            <a:off x="11674" y="-160"/>
            <a:ext cx="2577485" cy="1116125"/>
          </a:xfrm>
          <a:custGeom>
            <a:rect b="b" l="l" r="r" t="t"/>
            <a:pathLst>
              <a:path extrusionOk="0" h="154588" w="285673">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flipH="1" rot="10800000">
            <a:off x="11556" y="278"/>
            <a:ext cx="2193727" cy="1115769"/>
          </a:xfrm>
          <a:custGeom>
            <a:rect b="b" l="l" r="r" t="t"/>
            <a:pathLst>
              <a:path extrusionOk="0" h="196093" w="305002">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flipH="1" rot="5400000">
            <a:off x="3258931" y="1997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flipH="1" rot="5400000">
            <a:off x="1272669" y="4446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flipH="1" rot="5400000">
            <a:off x="376506" y="13584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355" name="Shape 355"/>
        <p:cNvGrpSpPr/>
        <p:nvPr/>
      </p:nvGrpSpPr>
      <p:grpSpPr>
        <a:xfrm>
          <a:off x="0" y="0"/>
          <a:ext cx="0" cy="0"/>
          <a:chOff x="0" y="0"/>
          <a:chExt cx="0" cy="0"/>
        </a:xfrm>
      </p:grpSpPr>
      <p:sp>
        <p:nvSpPr>
          <p:cNvPr id="356" name="Google Shape;356;p23"/>
          <p:cNvSpPr txBox="1"/>
          <p:nvPr>
            <p:ph type="title"/>
          </p:nvPr>
        </p:nvSpPr>
        <p:spPr>
          <a:xfrm>
            <a:off x="710525" y="1974875"/>
            <a:ext cx="2073600" cy="1193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7" name="Google Shape;357;p23"/>
          <p:cNvSpPr/>
          <p:nvPr/>
        </p:nvSpPr>
        <p:spPr>
          <a:xfrm rot="5400000">
            <a:off x="6103527" y="2087160"/>
            <a:ext cx="5127422" cy="953525"/>
          </a:xfrm>
          <a:custGeom>
            <a:rect b="b" l="l" r="r" t="t"/>
            <a:pathLst>
              <a:path extrusionOk="0" h="61867" w="246008">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3"/>
          <p:cNvSpPr/>
          <p:nvPr/>
        </p:nvSpPr>
        <p:spPr>
          <a:xfrm rot="5400000">
            <a:off x="6173920" y="2173333"/>
            <a:ext cx="5143202" cy="796959"/>
          </a:xfrm>
          <a:custGeom>
            <a:rect b="b" l="l" r="r" t="t"/>
            <a:pathLst>
              <a:path extrusionOk="0" h="61984" w="264364">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3"/>
          <p:cNvSpPr/>
          <p:nvPr/>
        </p:nvSpPr>
        <p:spPr>
          <a:xfrm flipH="1" rot="5400000">
            <a:off x="6143644" y="2143144"/>
            <a:ext cx="5143337" cy="857374"/>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3"/>
          <p:cNvSpPr/>
          <p:nvPr/>
        </p:nvSpPr>
        <p:spPr>
          <a:xfrm rot="10800000">
            <a:off x="8190469" y="292549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3"/>
          <p:cNvSpPr/>
          <p:nvPr/>
        </p:nvSpPr>
        <p:spPr>
          <a:xfrm rot="10800000">
            <a:off x="8438581" y="180910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3"/>
          <p:cNvSpPr/>
          <p:nvPr/>
        </p:nvSpPr>
        <p:spPr>
          <a:xfrm>
            <a:off x="8223019" y="45065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3"/>
          <p:cNvSpPr/>
          <p:nvPr/>
        </p:nvSpPr>
        <p:spPr>
          <a:xfrm rot="10800000">
            <a:off x="8093069" y="35756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22">
    <p:spTree>
      <p:nvGrpSpPr>
        <p:cNvPr id="364" name="Shape 364"/>
        <p:cNvGrpSpPr/>
        <p:nvPr/>
      </p:nvGrpSpPr>
      <p:grpSpPr>
        <a:xfrm>
          <a:off x="0" y="0"/>
          <a:ext cx="0" cy="0"/>
          <a:chOff x="0" y="0"/>
          <a:chExt cx="0" cy="0"/>
        </a:xfrm>
      </p:grpSpPr>
      <p:sp>
        <p:nvSpPr>
          <p:cNvPr id="365" name="Google Shape;365;p24"/>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366" name="Google Shape;366;p24"/>
          <p:cNvSpPr/>
          <p:nvPr/>
        </p:nvSpPr>
        <p:spPr>
          <a:xfrm flipH="1" rot="-3280717">
            <a:off x="7781743" y="3792720"/>
            <a:ext cx="2443146" cy="939983"/>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4"/>
          <p:cNvSpPr/>
          <p:nvPr/>
        </p:nvSpPr>
        <p:spPr>
          <a:xfrm rot="-4712503">
            <a:off x="7628681" y="3954489"/>
            <a:ext cx="3153935" cy="1121083"/>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4"/>
          <p:cNvSpPr/>
          <p:nvPr/>
        </p:nvSpPr>
        <p:spPr>
          <a:xfrm flipH="1" rot="-4136030">
            <a:off x="7516847" y="3617988"/>
            <a:ext cx="3605675" cy="1194680"/>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4"/>
          <p:cNvSpPr/>
          <p:nvPr/>
        </p:nvSpPr>
        <p:spPr>
          <a:xfrm rot="1958429">
            <a:off x="8794263" y="2889380"/>
            <a:ext cx="163525" cy="163525"/>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4"/>
          <p:cNvSpPr/>
          <p:nvPr/>
        </p:nvSpPr>
        <p:spPr>
          <a:xfrm rot="-8839666">
            <a:off x="8871845" y="3947370"/>
            <a:ext cx="98364" cy="98617"/>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4"/>
          <p:cNvSpPr/>
          <p:nvPr/>
        </p:nvSpPr>
        <p:spPr>
          <a:xfrm rot="1958429">
            <a:off x="8441203" y="4487431"/>
            <a:ext cx="163525" cy="163525"/>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7">
    <p:spTree>
      <p:nvGrpSpPr>
        <p:cNvPr id="372" name="Shape 372"/>
        <p:cNvGrpSpPr/>
        <p:nvPr/>
      </p:nvGrpSpPr>
      <p:grpSpPr>
        <a:xfrm>
          <a:off x="0" y="0"/>
          <a:ext cx="0" cy="0"/>
          <a:chOff x="0" y="0"/>
          <a:chExt cx="0" cy="0"/>
        </a:xfrm>
      </p:grpSpPr>
      <p:sp>
        <p:nvSpPr>
          <p:cNvPr id="373" name="Google Shape;373;p25"/>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374" name="Google Shape;374;p25"/>
          <p:cNvSpPr/>
          <p:nvPr/>
        </p:nvSpPr>
        <p:spPr>
          <a:xfrm rot="10800000">
            <a:off x="7300975" y="63548"/>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5"/>
          <p:cNvSpPr/>
          <p:nvPr/>
        </p:nvSpPr>
        <p:spPr>
          <a:xfrm flipH="1" rot="-9367883">
            <a:off x="6856721" y="-338129"/>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5"/>
          <p:cNvSpPr/>
          <p:nvPr/>
        </p:nvSpPr>
        <p:spPr>
          <a:xfrm rot="-9944222">
            <a:off x="6941636" y="-294729"/>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5"/>
          <p:cNvSpPr/>
          <p:nvPr/>
        </p:nvSpPr>
        <p:spPr>
          <a:xfrm rot="5400000">
            <a:off x="8826706" y="15332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5"/>
          <p:cNvSpPr/>
          <p:nvPr/>
        </p:nvSpPr>
        <p:spPr>
          <a:xfrm rot="5400000">
            <a:off x="6850244" y="1118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5"/>
          <p:cNvSpPr/>
          <p:nvPr/>
        </p:nvSpPr>
        <p:spPr>
          <a:xfrm rot="-5400000">
            <a:off x="8001331" y="7131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8">
    <p:spTree>
      <p:nvGrpSpPr>
        <p:cNvPr id="380" name="Shape 380"/>
        <p:cNvGrpSpPr/>
        <p:nvPr/>
      </p:nvGrpSpPr>
      <p:grpSpPr>
        <a:xfrm>
          <a:off x="0" y="0"/>
          <a:ext cx="0" cy="0"/>
          <a:chOff x="0" y="0"/>
          <a:chExt cx="0" cy="0"/>
        </a:xfrm>
      </p:grpSpPr>
      <p:sp>
        <p:nvSpPr>
          <p:cNvPr id="381" name="Google Shape;381;p2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382" name="Google Shape;382;p26"/>
          <p:cNvSpPr/>
          <p:nvPr/>
        </p:nvSpPr>
        <p:spPr>
          <a:xfrm flipH="1" rot="10800000">
            <a:off x="-1381510" y="29851"/>
            <a:ext cx="3370532"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6"/>
          <p:cNvSpPr/>
          <p:nvPr/>
        </p:nvSpPr>
        <p:spPr>
          <a:xfrm rot="9732937">
            <a:off x="-1662691" y="-411848"/>
            <a:ext cx="4178350" cy="1201199"/>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6"/>
          <p:cNvSpPr/>
          <p:nvPr/>
        </p:nvSpPr>
        <p:spPr>
          <a:xfrm flipH="1" rot="10173584">
            <a:off x="-2452873" y="-344563"/>
            <a:ext cx="4901831" cy="1227025"/>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6"/>
          <p:cNvSpPr/>
          <p:nvPr/>
        </p:nvSpPr>
        <p:spPr>
          <a:xfrm flipH="1" rot="5400000">
            <a:off x="2728806" y="598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6"/>
          <p:cNvSpPr/>
          <p:nvPr/>
        </p:nvSpPr>
        <p:spPr>
          <a:xfrm flipH="1" rot="5400000">
            <a:off x="1104144" y="6002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6"/>
          <p:cNvSpPr/>
          <p:nvPr/>
        </p:nvSpPr>
        <p:spPr>
          <a:xfrm flipH="1" rot="5400000">
            <a:off x="306356" y="10011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4">
    <p:spTree>
      <p:nvGrpSpPr>
        <p:cNvPr id="388" name="Shape 388"/>
        <p:cNvGrpSpPr/>
        <p:nvPr/>
      </p:nvGrpSpPr>
      <p:grpSpPr>
        <a:xfrm>
          <a:off x="0" y="0"/>
          <a:ext cx="0" cy="0"/>
          <a:chOff x="0" y="0"/>
          <a:chExt cx="0" cy="0"/>
        </a:xfrm>
      </p:grpSpPr>
      <p:sp>
        <p:nvSpPr>
          <p:cNvPr id="389" name="Google Shape;389;p27"/>
          <p:cNvSpPr/>
          <p:nvPr/>
        </p:nvSpPr>
        <p:spPr>
          <a:xfrm rot="10800000">
            <a:off x="28128" y="4556975"/>
            <a:ext cx="9115826" cy="630425"/>
          </a:xfrm>
          <a:custGeom>
            <a:rect b="b" l="l" r="r" t="t"/>
            <a:pathLst>
              <a:path extrusionOk="0" h="61867" w="246008">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7"/>
          <p:cNvSpPr/>
          <p:nvPr/>
        </p:nvSpPr>
        <p:spPr>
          <a:xfrm rot="10800000">
            <a:off x="264" y="4660381"/>
            <a:ext cx="9143690" cy="527019"/>
          </a:xfrm>
          <a:custGeom>
            <a:rect b="b" l="l" r="r" t="t"/>
            <a:pathLst>
              <a:path extrusionOk="0" h="61984" w="264364">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7"/>
          <p:cNvSpPr/>
          <p:nvPr/>
        </p:nvSpPr>
        <p:spPr>
          <a:xfrm flipH="1" rot="10800000">
            <a:off x="0" y="4620366"/>
            <a:ext cx="9144078" cy="567034"/>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7"/>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atin typeface="Open Sans"/>
                <a:ea typeface="Open Sans"/>
                <a:cs typeface="Open Sans"/>
                <a:sym typeface="Open Sans"/>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393" name="Google Shape;393;p27"/>
          <p:cNvSpPr/>
          <p:nvPr/>
        </p:nvSpPr>
        <p:spPr>
          <a:xfrm rot="5400000">
            <a:off x="5105631" y="45384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7"/>
          <p:cNvSpPr/>
          <p:nvPr/>
        </p:nvSpPr>
        <p:spPr>
          <a:xfrm rot="5400000">
            <a:off x="2614144" y="45708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7"/>
          <p:cNvSpPr/>
          <p:nvPr/>
        </p:nvSpPr>
        <p:spPr>
          <a:xfrm rot="-5400000">
            <a:off x="8149681" y="44399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7"/>
          <p:cNvSpPr/>
          <p:nvPr/>
        </p:nvSpPr>
        <p:spPr>
          <a:xfrm rot="5400000">
            <a:off x="171556" y="46540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30">
    <p:spTree>
      <p:nvGrpSpPr>
        <p:cNvPr id="397" name="Shape 397"/>
        <p:cNvGrpSpPr/>
        <p:nvPr/>
      </p:nvGrpSpPr>
      <p:grpSpPr>
        <a:xfrm>
          <a:off x="0" y="0"/>
          <a:ext cx="0" cy="0"/>
          <a:chOff x="0" y="0"/>
          <a:chExt cx="0" cy="0"/>
        </a:xfrm>
      </p:grpSpPr>
      <p:sp>
        <p:nvSpPr>
          <p:cNvPr id="398" name="Google Shape;398;p28"/>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399" name="Google Shape;399;p28"/>
          <p:cNvSpPr/>
          <p:nvPr/>
        </p:nvSpPr>
        <p:spPr>
          <a:xfrm flipH="1">
            <a:off x="6742285" y="4150269"/>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rot="-1432117">
            <a:off x="6298030" y="4370786"/>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flipH="1" rot="-855778">
            <a:off x="6382945" y="4253784"/>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rot="3639566">
            <a:off x="8848749" y="3810222"/>
            <a:ext cx="163469" cy="163469"/>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rot="3637394">
            <a:off x="7609045" y="4405221"/>
            <a:ext cx="98461" cy="98722"/>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rot="-7162606">
            <a:off x="8189482" y="4018840"/>
            <a:ext cx="98461" cy="98722"/>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rot="3639566">
            <a:off x="6737804" y="4153075"/>
            <a:ext cx="163469" cy="163469"/>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31">
    <p:spTree>
      <p:nvGrpSpPr>
        <p:cNvPr id="406" name="Shape 406"/>
        <p:cNvGrpSpPr/>
        <p:nvPr/>
      </p:nvGrpSpPr>
      <p:grpSpPr>
        <a:xfrm>
          <a:off x="0" y="0"/>
          <a:ext cx="0" cy="0"/>
          <a:chOff x="0" y="0"/>
          <a:chExt cx="0" cy="0"/>
        </a:xfrm>
      </p:grpSpPr>
      <p:sp>
        <p:nvSpPr>
          <p:cNvPr id="407" name="Google Shape;407;p29"/>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408" name="Google Shape;408;p29"/>
          <p:cNvSpPr/>
          <p:nvPr/>
        </p:nvSpPr>
        <p:spPr>
          <a:xfrm rot="10800000">
            <a:off x="-1079229" y="4069511"/>
            <a:ext cx="4337666" cy="1074138"/>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9"/>
          <p:cNvSpPr/>
          <p:nvPr/>
        </p:nvSpPr>
        <p:spPr>
          <a:xfrm flipH="1" rot="10800000">
            <a:off x="-97988" y="4199995"/>
            <a:ext cx="2978019" cy="943653"/>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
          <p:cNvSpPr/>
          <p:nvPr/>
        </p:nvSpPr>
        <p:spPr>
          <a:xfrm rot="5400000">
            <a:off x="2548406" y="46750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
          <p:cNvSpPr/>
          <p:nvPr/>
        </p:nvSpPr>
        <p:spPr>
          <a:xfrm rot="5400000">
            <a:off x="1196219" y="45750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p:nvPr/>
        </p:nvSpPr>
        <p:spPr>
          <a:xfrm rot="-5400000">
            <a:off x="1891581" y="45223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34">
    <p:spTree>
      <p:nvGrpSpPr>
        <p:cNvPr id="413" name="Shape 413"/>
        <p:cNvGrpSpPr/>
        <p:nvPr/>
      </p:nvGrpSpPr>
      <p:grpSpPr>
        <a:xfrm>
          <a:off x="0" y="0"/>
          <a:ext cx="0" cy="0"/>
          <a:chOff x="0" y="0"/>
          <a:chExt cx="0" cy="0"/>
        </a:xfrm>
      </p:grpSpPr>
      <p:sp>
        <p:nvSpPr>
          <p:cNvPr id="414" name="Google Shape;414;p30"/>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415" name="Google Shape;415;p30"/>
          <p:cNvSpPr/>
          <p:nvPr/>
        </p:nvSpPr>
        <p:spPr>
          <a:xfrm flipH="1" rot="-5911893">
            <a:off x="-870825" y="-757650"/>
            <a:ext cx="1679785" cy="2039064"/>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flipH="1" rot="-515846">
            <a:off x="-2829770" y="-321140"/>
            <a:ext cx="4858752" cy="984749"/>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flipH="1">
            <a:off x="-2852836" y="-312190"/>
            <a:ext cx="4906095" cy="1060078"/>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rot="10800000">
            <a:off x="7544677" y="63541"/>
            <a:ext cx="3370532"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0"/>
          <p:cNvSpPr/>
          <p:nvPr/>
        </p:nvSpPr>
        <p:spPr>
          <a:xfrm flipH="1" rot="-9732937">
            <a:off x="6592039" y="-378158"/>
            <a:ext cx="4178350" cy="1201199"/>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0"/>
          <p:cNvSpPr/>
          <p:nvPr/>
        </p:nvSpPr>
        <p:spPr>
          <a:xfrm rot="-10173584">
            <a:off x="7084740" y="-310873"/>
            <a:ext cx="4901831" cy="1227025"/>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0"/>
          <p:cNvSpPr/>
          <p:nvPr/>
        </p:nvSpPr>
        <p:spPr>
          <a:xfrm rot="5400000">
            <a:off x="8509906" y="10035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0"/>
          <p:cNvSpPr/>
          <p:nvPr/>
        </p:nvSpPr>
        <p:spPr>
          <a:xfrm rot="5400000">
            <a:off x="6823844" y="1218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0"/>
          <p:cNvSpPr/>
          <p:nvPr/>
        </p:nvSpPr>
        <p:spPr>
          <a:xfrm rot="-5400000">
            <a:off x="365881" y="6002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0"/>
          <p:cNvSpPr/>
          <p:nvPr/>
        </p:nvSpPr>
        <p:spPr>
          <a:xfrm rot="5400000">
            <a:off x="1715256" y="18014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4"/>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6" name="Google Shape;46;p4"/>
          <p:cNvSpPr txBox="1"/>
          <p:nvPr>
            <p:ph idx="1" type="body"/>
          </p:nvPr>
        </p:nvSpPr>
        <p:spPr>
          <a:xfrm>
            <a:off x="718675" y="1028700"/>
            <a:ext cx="7706400" cy="35748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rgbClr val="434343"/>
              </a:buClr>
              <a:buSzPts val="1200"/>
              <a:buFont typeface="Anaheim"/>
              <a:buAutoNum type="arabicPeriod"/>
              <a:defRPr sz="1200"/>
            </a:lvl1pPr>
            <a:lvl2pPr indent="-304800" lvl="1" marL="914400">
              <a:spcBef>
                <a:spcPts val="1600"/>
              </a:spcBef>
              <a:spcAft>
                <a:spcPts val="0"/>
              </a:spcAft>
              <a:buClr>
                <a:srgbClr val="434343"/>
              </a:buClr>
              <a:buSzPts val="1200"/>
              <a:buFont typeface="Roboto Condensed Light"/>
              <a:buAutoNum type="alphaLcPeriod"/>
              <a:defRPr/>
            </a:lvl2pPr>
            <a:lvl3pPr indent="-304800" lvl="2" marL="1371600">
              <a:spcBef>
                <a:spcPts val="1600"/>
              </a:spcBef>
              <a:spcAft>
                <a:spcPts val="0"/>
              </a:spcAft>
              <a:buClr>
                <a:srgbClr val="434343"/>
              </a:buClr>
              <a:buSzPts val="1200"/>
              <a:buFont typeface="Roboto Condensed Light"/>
              <a:buAutoNum type="romanLcPeriod"/>
              <a:defRPr/>
            </a:lvl3pPr>
            <a:lvl4pPr indent="-304800" lvl="3" marL="1828800">
              <a:spcBef>
                <a:spcPts val="1600"/>
              </a:spcBef>
              <a:spcAft>
                <a:spcPts val="0"/>
              </a:spcAft>
              <a:buClr>
                <a:srgbClr val="434343"/>
              </a:buClr>
              <a:buSzPts val="1200"/>
              <a:buFont typeface="Roboto Condensed Light"/>
              <a:buAutoNum type="arabicPeriod"/>
              <a:defRPr/>
            </a:lvl4pPr>
            <a:lvl5pPr indent="-304800" lvl="4" marL="2286000">
              <a:spcBef>
                <a:spcPts val="1600"/>
              </a:spcBef>
              <a:spcAft>
                <a:spcPts val="0"/>
              </a:spcAft>
              <a:buClr>
                <a:srgbClr val="434343"/>
              </a:buClr>
              <a:buSzPts val="1200"/>
              <a:buFont typeface="Roboto Condensed Light"/>
              <a:buAutoNum type="alphaLcPeriod"/>
              <a:defRPr/>
            </a:lvl5pPr>
            <a:lvl6pPr indent="-304800" lvl="5" marL="2743200">
              <a:spcBef>
                <a:spcPts val="1600"/>
              </a:spcBef>
              <a:spcAft>
                <a:spcPts val="0"/>
              </a:spcAft>
              <a:buClr>
                <a:srgbClr val="434343"/>
              </a:buClr>
              <a:buSzPts val="1200"/>
              <a:buFont typeface="Roboto Condensed Light"/>
              <a:buAutoNum type="romanLcPeriod"/>
              <a:defRPr/>
            </a:lvl6pPr>
            <a:lvl7pPr indent="-304800" lvl="6" marL="3200400">
              <a:spcBef>
                <a:spcPts val="1600"/>
              </a:spcBef>
              <a:spcAft>
                <a:spcPts val="0"/>
              </a:spcAft>
              <a:buClr>
                <a:srgbClr val="434343"/>
              </a:buClr>
              <a:buSzPts val="1200"/>
              <a:buFont typeface="Roboto Condensed Light"/>
              <a:buAutoNum type="arabicPeriod"/>
              <a:defRPr/>
            </a:lvl7pPr>
            <a:lvl8pPr indent="-304800" lvl="7" marL="3657600">
              <a:spcBef>
                <a:spcPts val="1600"/>
              </a:spcBef>
              <a:spcAft>
                <a:spcPts val="0"/>
              </a:spcAft>
              <a:buClr>
                <a:srgbClr val="434343"/>
              </a:buClr>
              <a:buSzPts val="1200"/>
              <a:buFont typeface="Roboto Condensed Light"/>
              <a:buAutoNum type="alphaLcPeriod"/>
              <a:defRPr/>
            </a:lvl8pPr>
            <a:lvl9pPr indent="-304800" lvl="8" marL="4114800">
              <a:spcBef>
                <a:spcPts val="1600"/>
              </a:spcBef>
              <a:spcAft>
                <a:spcPts val="1600"/>
              </a:spcAft>
              <a:buClr>
                <a:srgbClr val="434343"/>
              </a:buClr>
              <a:buSzPts val="1200"/>
              <a:buFont typeface="Roboto Condensed Light"/>
              <a:buAutoNum type="romanLcPeriod"/>
              <a:defRPr/>
            </a:lvl9pPr>
          </a:lstStyle>
          <a:p/>
        </p:txBody>
      </p:sp>
      <p:grpSp>
        <p:nvGrpSpPr>
          <p:cNvPr id="47" name="Google Shape;47;p4"/>
          <p:cNvGrpSpPr/>
          <p:nvPr/>
        </p:nvGrpSpPr>
        <p:grpSpPr>
          <a:xfrm flipH="1">
            <a:off x="-129749" y="-116300"/>
            <a:ext cx="2684034" cy="1738163"/>
            <a:chOff x="6654501" y="-116300"/>
            <a:chExt cx="2684034" cy="1738163"/>
          </a:xfrm>
        </p:grpSpPr>
        <p:sp>
          <p:nvSpPr>
            <p:cNvPr id="48" name="Google Shape;48;p4"/>
            <p:cNvSpPr/>
            <p:nvPr/>
          </p:nvSpPr>
          <p:spPr>
            <a:xfrm>
              <a:off x="6654501" y="-116300"/>
              <a:ext cx="2684034" cy="1535681"/>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flipH="1" rot="5400000">
              <a:off x="8050932" y="-354518"/>
              <a:ext cx="808131" cy="1493289"/>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rot="10800000">
              <a:off x="7613850" y="-116300"/>
              <a:ext cx="1724676" cy="736904"/>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7365463" y="1070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8469625" y="7752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8942775" y="1523163"/>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4"/>
          <p:cNvGrpSpPr/>
          <p:nvPr/>
        </p:nvGrpSpPr>
        <p:grpSpPr>
          <a:xfrm>
            <a:off x="6806901" y="-116300"/>
            <a:ext cx="2684034" cy="1738163"/>
            <a:chOff x="6654501" y="-116300"/>
            <a:chExt cx="2684034" cy="1738163"/>
          </a:xfrm>
        </p:grpSpPr>
        <p:sp>
          <p:nvSpPr>
            <p:cNvPr id="55" name="Google Shape;55;p4"/>
            <p:cNvSpPr/>
            <p:nvPr/>
          </p:nvSpPr>
          <p:spPr>
            <a:xfrm>
              <a:off x="6654501" y="-116300"/>
              <a:ext cx="2684034" cy="1535681"/>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flipH="1" rot="5400000">
              <a:off x="8050932" y="-354518"/>
              <a:ext cx="808131" cy="1493289"/>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rot="10800000">
              <a:off x="7613850" y="-116300"/>
              <a:ext cx="1724676" cy="736904"/>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7365463" y="1070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8469625" y="7752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8942775" y="1523163"/>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38">
    <p:spTree>
      <p:nvGrpSpPr>
        <p:cNvPr id="425" name="Shape 425"/>
        <p:cNvGrpSpPr/>
        <p:nvPr/>
      </p:nvGrpSpPr>
      <p:grpSpPr>
        <a:xfrm>
          <a:off x="0" y="0"/>
          <a:ext cx="0" cy="0"/>
          <a:chOff x="0" y="0"/>
          <a:chExt cx="0" cy="0"/>
        </a:xfrm>
      </p:grpSpPr>
      <p:sp>
        <p:nvSpPr>
          <p:cNvPr id="426" name="Google Shape;426;p31"/>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427" name="Google Shape;427;p31"/>
          <p:cNvSpPr/>
          <p:nvPr/>
        </p:nvSpPr>
        <p:spPr>
          <a:xfrm flipH="1" rot="10800000">
            <a:off x="-614789" y="79410"/>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1"/>
          <p:cNvSpPr/>
          <p:nvPr/>
        </p:nvSpPr>
        <p:spPr>
          <a:xfrm rot="9367883">
            <a:off x="-881240" y="-322266"/>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1"/>
          <p:cNvSpPr/>
          <p:nvPr/>
        </p:nvSpPr>
        <p:spPr>
          <a:xfrm flipH="1" rot="9944222">
            <a:off x="-1417570" y="-278867"/>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1"/>
          <p:cNvSpPr/>
          <p:nvPr/>
        </p:nvSpPr>
        <p:spPr>
          <a:xfrm rot="5772639">
            <a:off x="8598824" y="-560579"/>
            <a:ext cx="1671004" cy="1597787"/>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1"/>
          <p:cNvSpPr/>
          <p:nvPr/>
        </p:nvSpPr>
        <p:spPr>
          <a:xfrm rot="706905">
            <a:off x="7020027" y="-335675"/>
            <a:ext cx="3557278" cy="966682"/>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1"/>
          <p:cNvSpPr/>
          <p:nvPr/>
        </p:nvSpPr>
        <p:spPr>
          <a:xfrm>
            <a:off x="7020070" y="-335758"/>
            <a:ext cx="3556654" cy="1060078"/>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1"/>
          <p:cNvSpPr/>
          <p:nvPr/>
        </p:nvSpPr>
        <p:spPr>
          <a:xfrm rot="5400000">
            <a:off x="1088106" y="6917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1"/>
          <p:cNvSpPr/>
          <p:nvPr/>
        </p:nvSpPr>
        <p:spPr>
          <a:xfrm rot="5400000">
            <a:off x="7730244" y="4383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1"/>
          <p:cNvSpPr/>
          <p:nvPr/>
        </p:nvSpPr>
        <p:spPr>
          <a:xfrm rot="-5400000">
            <a:off x="400881" y="7241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1"/>
          <p:cNvSpPr/>
          <p:nvPr/>
        </p:nvSpPr>
        <p:spPr>
          <a:xfrm rot="5400000">
            <a:off x="6958806" y="1997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3">
  <p:cSld name="CUSTOM_39">
    <p:spTree>
      <p:nvGrpSpPr>
        <p:cNvPr id="437" name="Shape 437"/>
        <p:cNvGrpSpPr/>
        <p:nvPr/>
      </p:nvGrpSpPr>
      <p:grpSpPr>
        <a:xfrm>
          <a:off x="0" y="0"/>
          <a:ext cx="0" cy="0"/>
          <a:chOff x="0" y="0"/>
          <a:chExt cx="0" cy="0"/>
        </a:xfrm>
      </p:grpSpPr>
      <p:sp>
        <p:nvSpPr>
          <p:cNvPr id="438" name="Google Shape;438;p32"/>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439" name="Google Shape;439;p32"/>
          <p:cNvSpPr/>
          <p:nvPr/>
        </p:nvSpPr>
        <p:spPr>
          <a:xfrm rot="5772639">
            <a:off x="8598824" y="-560579"/>
            <a:ext cx="1671004" cy="1597787"/>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2"/>
          <p:cNvSpPr/>
          <p:nvPr/>
        </p:nvSpPr>
        <p:spPr>
          <a:xfrm rot="706905">
            <a:off x="7020027" y="-335675"/>
            <a:ext cx="3557278" cy="966682"/>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2"/>
          <p:cNvSpPr/>
          <p:nvPr/>
        </p:nvSpPr>
        <p:spPr>
          <a:xfrm>
            <a:off x="7020070" y="-335758"/>
            <a:ext cx="3556654" cy="1060078"/>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2"/>
          <p:cNvSpPr/>
          <p:nvPr/>
        </p:nvSpPr>
        <p:spPr>
          <a:xfrm rot="5400000">
            <a:off x="-693662" y="2761041"/>
            <a:ext cx="2443246" cy="56873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2"/>
          <p:cNvSpPr/>
          <p:nvPr/>
        </p:nvSpPr>
        <p:spPr>
          <a:xfrm flipH="1" rot="5399497">
            <a:off x="-1918147" y="1922604"/>
            <a:ext cx="4515337" cy="678344"/>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2"/>
          <p:cNvSpPr/>
          <p:nvPr/>
        </p:nvSpPr>
        <p:spPr>
          <a:xfrm rot="5400440">
            <a:off x="-2219066" y="2210242"/>
            <a:ext cx="5161707" cy="722922"/>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2"/>
          <p:cNvSpPr/>
          <p:nvPr/>
        </p:nvSpPr>
        <p:spPr>
          <a:xfrm flipH="1">
            <a:off x="6742285" y="4150269"/>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2"/>
          <p:cNvSpPr/>
          <p:nvPr/>
        </p:nvSpPr>
        <p:spPr>
          <a:xfrm rot="-1432117">
            <a:off x="6298030" y="4370786"/>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2"/>
          <p:cNvSpPr/>
          <p:nvPr/>
        </p:nvSpPr>
        <p:spPr>
          <a:xfrm flipH="1" rot="-855778">
            <a:off x="6382945" y="4253784"/>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2"/>
          <p:cNvSpPr/>
          <p:nvPr/>
        </p:nvSpPr>
        <p:spPr>
          <a:xfrm>
            <a:off x="1089719" y="36326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2"/>
          <p:cNvSpPr/>
          <p:nvPr/>
        </p:nvSpPr>
        <p:spPr>
          <a:xfrm>
            <a:off x="478769" y="311620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2"/>
          <p:cNvSpPr/>
          <p:nvPr/>
        </p:nvSpPr>
        <p:spPr>
          <a:xfrm rot="10800000">
            <a:off x="625181" y="14105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2"/>
          <p:cNvSpPr/>
          <p:nvPr/>
        </p:nvSpPr>
        <p:spPr>
          <a:xfrm>
            <a:off x="812319" y="465121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2"/>
          <p:cNvSpPr/>
          <p:nvPr/>
        </p:nvSpPr>
        <p:spPr>
          <a:xfrm rot="5400000">
            <a:off x="8776881" y="38280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2"/>
          <p:cNvSpPr/>
          <p:nvPr/>
        </p:nvSpPr>
        <p:spPr>
          <a:xfrm rot="5400000">
            <a:off x="6958944" y="18895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2"/>
          <p:cNvSpPr/>
          <p:nvPr/>
        </p:nvSpPr>
        <p:spPr>
          <a:xfrm rot="-5400000">
            <a:off x="7277406" y="43377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2"/>
          <p:cNvSpPr/>
          <p:nvPr/>
        </p:nvSpPr>
        <p:spPr>
          <a:xfrm rot="5400000">
            <a:off x="8513881" y="8568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4">
  <p:cSld name="CUSTOM_44">
    <p:spTree>
      <p:nvGrpSpPr>
        <p:cNvPr id="456" name="Shape 456"/>
        <p:cNvGrpSpPr/>
        <p:nvPr/>
      </p:nvGrpSpPr>
      <p:grpSpPr>
        <a:xfrm>
          <a:off x="0" y="0"/>
          <a:ext cx="0" cy="0"/>
          <a:chOff x="0" y="0"/>
          <a:chExt cx="0" cy="0"/>
        </a:xfrm>
      </p:grpSpPr>
      <p:sp>
        <p:nvSpPr>
          <p:cNvPr id="457" name="Google Shape;457;p33"/>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458" name="Google Shape;458;p33"/>
          <p:cNvSpPr/>
          <p:nvPr/>
        </p:nvSpPr>
        <p:spPr>
          <a:xfrm rot="10800000">
            <a:off x="4827336" y="4320028"/>
            <a:ext cx="3936983" cy="1153922"/>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3"/>
          <p:cNvSpPr/>
          <p:nvPr/>
        </p:nvSpPr>
        <p:spPr>
          <a:xfrm flipH="1" rot="10800000">
            <a:off x="5609830" y="3895999"/>
            <a:ext cx="5735030" cy="1577952"/>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3"/>
          <p:cNvSpPr/>
          <p:nvPr/>
        </p:nvSpPr>
        <p:spPr>
          <a:xfrm rot="10800000">
            <a:off x="6110409" y="4087929"/>
            <a:ext cx="3937105" cy="1386022"/>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3"/>
          <p:cNvSpPr/>
          <p:nvPr/>
        </p:nvSpPr>
        <p:spPr>
          <a:xfrm rot="3210522">
            <a:off x="8828071" y="3601255"/>
            <a:ext cx="163444" cy="1634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3"/>
          <p:cNvSpPr/>
          <p:nvPr/>
        </p:nvSpPr>
        <p:spPr>
          <a:xfrm rot="3212945">
            <a:off x="7223745" y="4593605"/>
            <a:ext cx="98463" cy="98641"/>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3"/>
          <p:cNvSpPr/>
          <p:nvPr/>
        </p:nvSpPr>
        <p:spPr>
          <a:xfrm rot="-7587055">
            <a:off x="7969056" y="4201692"/>
            <a:ext cx="98463" cy="98641"/>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3"/>
          <p:cNvSpPr/>
          <p:nvPr/>
        </p:nvSpPr>
        <p:spPr>
          <a:xfrm rot="3210522">
            <a:off x="5603511" y="4603257"/>
            <a:ext cx="163444" cy="1634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5">
  <p:cSld name="CUSTOM_45">
    <p:spTree>
      <p:nvGrpSpPr>
        <p:cNvPr id="465" name="Shape 465"/>
        <p:cNvGrpSpPr/>
        <p:nvPr/>
      </p:nvGrpSpPr>
      <p:grpSpPr>
        <a:xfrm>
          <a:off x="0" y="0"/>
          <a:ext cx="0" cy="0"/>
          <a:chOff x="0" y="0"/>
          <a:chExt cx="0" cy="0"/>
        </a:xfrm>
      </p:grpSpPr>
      <p:sp>
        <p:nvSpPr>
          <p:cNvPr id="466" name="Google Shape;466;p34"/>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467" name="Google Shape;467;p34"/>
          <p:cNvSpPr/>
          <p:nvPr/>
        </p:nvSpPr>
        <p:spPr>
          <a:xfrm>
            <a:off x="-175093" y="-11"/>
            <a:ext cx="3936983" cy="1038600"/>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4"/>
          <p:cNvSpPr/>
          <p:nvPr/>
        </p:nvSpPr>
        <p:spPr>
          <a:xfrm flipH="1">
            <a:off x="-2755633" y="-11"/>
            <a:ext cx="5735030" cy="1420156"/>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4"/>
          <p:cNvSpPr/>
          <p:nvPr/>
        </p:nvSpPr>
        <p:spPr>
          <a:xfrm>
            <a:off x="-1458290" y="-11"/>
            <a:ext cx="3937105" cy="1247680"/>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4"/>
          <p:cNvSpPr/>
          <p:nvPr/>
        </p:nvSpPr>
        <p:spPr>
          <a:xfrm flipH="1" rot="5400000">
            <a:off x="4202856" y="1247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4"/>
          <p:cNvSpPr/>
          <p:nvPr/>
        </p:nvSpPr>
        <p:spPr>
          <a:xfrm flipH="1" rot="5400000">
            <a:off x="902469" y="8019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4"/>
          <p:cNvSpPr/>
          <p:nvPr/>
        </p:nvSpPr>
        <p:spPr>
          <a:xfrm flipH="1" rot="-5400000">
            <a:off x="1597831" y="8545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4"/>
          <p:cNvSpPr/>
          <p:nvPr/>
        </p:nvSpPr>
        <p:spPr>
          <a:xfrm flipH="1" rot="5400000">
            <a:off x="246256" y="13719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6">
  <p:cSld name="CUSTOM_47">
    <p:spTree>
      <p:nvGrpSpPr>
        <p:cNvPr id="474" name="Shape 474"/>
        <p:cNvGrpSpPr/>
        <p:nvPr/>
      </p:nvGrpSpPr>
      <p:grpSpPr>
        <a:xfrm>
          <a:off x="0" y="0"/>
          <a:ext cx="0" cy="0"/>
          <a:chOff x="0" y="0"/>
          <a:chExt cx="0" cy="0"/>
        </a:xfrm>
      </p:grpSpPr>
      <p:sp>
        <p:nvSpPr>
          <p:cNvPr id="475" name="Google Shape;475;p35"/>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476" name="Google Shape;476;p35"/>
          <p:cNvSpPr/>
          <p:nvPr/>
        </p:nvSpPr>
        <p:spPr>
          <a:xfrm flipH="1">
            <a:off x="6742285" y="4150269"/>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5"/>
          <p:cNvSpPr/>
          <p:nvPr/>
        </p:nvSpPr>
        <p:spPr>
          <a:xfrm rot="-1432117">
            <a:off x="6298030" y="4370786"/>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5"/>
          <p:cNvSpPr/>
          <p:nvPr/>
        </p:nvSpPr>
        <p:spPr>
          <a:xfrm flipH="1" rot="-855778">
            <a:off x="6382945" y="4253784"/>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5"/>
          <p:cNvSpPr/>
          <p:nvPr/>
        </p:nvSpPr>
        <p:spPr>
          <a:xfrm rot="3043967">
            <a:off x="8461110" y="3707189"/>
            <a:ext cx="163523" cy="163523"/>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5"/>
          <p:cNvSpPr/>
          <p:nvPr/>
        </p:nvSpPr>
        <p:spPr>
          <a:xfrm rot="3041162">
            <a:off x="7337669" y="4513351"/>
            <a:ext cx="98490" cy="98722"/>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5"/>
          <p:cNvSpPr/>
          <p:nvPr/>
        </p:nvSpPr>
        <p:spPr>
          <a:xfrm rot="-7758838">
            <a:off x="7842708" y="4032580"/>
            <a:ext cx="98490" cy="98722"/>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5"/>
          <p:cNvSpPr/>
          <p:nvPr/>
        </p:nvSpPr>
        <p:spPr>
          <a:xfrm rot="3043967">
            <a:off x="6441045" y="4409310"/>
            <a:ext cx="163523" cy="163523"/>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7">
  <p:cSld name="CUSTOM_48">
    <p:spTree>
      <p:nvGrpSpPr>
        <p:cNvPr id="483" name="Shape 483"/>
        <p:cNvGrpSpPr/>
        <p:nvPr/>
      </p:nvGrpSpPr>
      <p:grpSpPr>
        <a:xfrm>
          <a:off x="0" y="0"/>
          <a:ext cx="0" cy="0"/>
          <a:chOff x="0" y="0"/>
          <a:chExt cx="0" cy="0"/>
        </a:xfrm>
      </p:grpSpPr>
      <p:sp>
        <p:nvSpPr>
          <p:cNvPr id="484" name="Google Shape;484;p3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485" name="Google Shape;485;p36"/>
          <p:cNvSpPr/>
          <p:nvPr/>
        </p:nvSpPr>
        <p:spPr>
          <a:xfrm rot="10800000">
            <a:off x="-1079229" y="4069511"/>
            <a:ext cx="4337666" cy="1074138"/>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6"/>
          <p:cNvSpPr/>
          <p:nvPr/>
        </p:nvSpPr>
        <p:spPr>
          <a:xfrm flipH="1" rot="10800000">
            <a:off x="-97988" y="4199995"/>
            <a:ext cx="2978019" cy="943653"/>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6"/>
          <p:cNvSpPr/>
          <p:nvPr/>
        </p:nvSpPr>
        <p:spPr>
          <a:xfrm rot="5400000">
            <a:off x="3391556" y="48975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6"/>
          <p:cNvSpPr/>
          <p:nvPr/>
        </p:nvSpPr>
        <p:spPr>
          <a:xfrm rot="-5400000">
            <a:off x="1730281" y="43403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6"/>
          <p:cNvSpPr/>
          <p:nvPr/>
        </p:nvSpPr>
        <p:spPr>
          <a:xfrm rot="5400000">
            <a:off x="628131" y="34481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21">
    <p:spTree>
      <p:nvGrpSpPr>
        <p:cNvPr id="490" name="Shape 490"/>
        <p:cNvGrpSpPr/>
        <p:nvPr/>
      </p:nvGrpSpPr>
      <p:grpSpPr>
        <a:xfrm>
          <a:off x="0" y="0"/>
          <a:ext cx="0" cy="0"/>
          <a:chOff x="0" y="0"/>
          <a:chExt cx="0" cy="0"/>
        </a:xfrm>
      </p:grpSpPr>
      <p:sp>
        <p:nvSpPr>
          <p:cNvPr id="491" name="Google Shape;491;p37"/>
          <p:cNvSpPr/>
          <p:nvPr/>
        </p:nvSpPr>
        <p:spPr>
          <a:xfrm rot="10800000">
            <a:off x="7575354" y="63632"/>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7"/>
          <p:cNvSpPr/>
          <p:nvPr/>
        </p:nvSpPr>
        <p:spPr>
          <a:xfrm flipH="1" rot="-9367883">
            <a:off x="7131099" y="-338044"/>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7"/>
          <p:cNvSpPr/>
          <p:nvPr/>
        </p:nvSpPr>
        <p:spPr>
          <a:xfrm rot="-9944222">
            <a:off x="7216014" y="-294645"/>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7"/>
          <p:cNvSpPr txBox="1"/>
          <p:nvPr>
            <p:ph idx="1" type="body"/>
          </p:nvPr>
        </p:nvSpPr>
        <p:spPr>
          <a:xfrm>
            <a:off x="718675" y="3658150"/>
            <a:ext cx="3411600" cy="904200"/>
          </a:xfrm>
          <a:prstGeom prst="rect">
            <a:avLst/>
          </a:prstGeom>
        </p:spPr>
        <p:txBody>
          <a:bodyPr anchorCtr="0" anchor="ctr" bIns="91425" lIns="91425" spcFirstLastPara="1" rIns="91425" wrap="square" tIns="91425">
            <a:noAutofit/>
          </a:bodyPr>
          <a:lstStyle>
            <a:lvl1pPr indent="-342900" lvl="0" marL="457200" rtl="0">
              <a:lnSpc>
                <a:spcPct val="100000"/>
              </a:lnSpc>
              <a:spcBef>
                <a:spcPts val="0"/>
              </a:spcBef>
              <a:spcAft>
                <a:spcPts val="0"/>
              </a:spcAft>
              <a:buSzPts val="1800"/>
              <a:buChar char="●"/>
              <a:defRPr b="1" sz="3000">
                <a:solidFill>
                  <a:schemeClr val="lt1"/>
                </a:solidFill>
                <a:latin typeface="Josefin Sans"/>
                <a:ea typeface="Josefin Sans"/>
                <a:cs typeface="Josefin Sans"/>
                <a:sym typeface="Josefin Sans"/>
              </a:defRPr>
            </a:lvl1pPr>
            <a:lvl2pPr indent="-317500" lvl="1" marL="914400" rtl="0">
              <a:lnSpc>
                <a:spcPct val="100000"/>
              </a:lnSpc>
              <a:spcBef>
                <a:spcPts val="0"/>
              </a:spcBef>
              <a:spcAft>
                <a:spcPts val="0"/>
              </a:spcAft>
              <a:buSzPts val="1400"/>
              <a:buChar char="○"/>
              <a:defRPr b="1" sz="3000">
                <a:solidFill>
                  <a:schemeClr val="dk1"/>
                </a:solidFill>
                <a:latin typeface="Josefin Sans"/>
                <a:ea typeface="Josefin Sans"/>
                <a:cs typeface="Josefin Sans"/>
                <a:sym typeface="Josefin Sans"/>
              </a:defRPr>
            </a:lvl2pPr>
            <a:lvl3pPr indent="-317500" lvl="2" marL="1371600" rtl="0">
              <a:lnSpc>
                <a:spcPct val="100000"/>
              </a:lnSpc>
              <a:spcBef>
                <a:spcPts val="0"/>
              </a:spcBef>
              <a:spcAft>
                <a:spcPts val="0"/>
              </a:spcAft>
              <a:buSzPts val="1400"/>
              <a:buChar char="■"/>
              <a:defRPr b="1" sz="3000">
                <a:solidFill>
                  <a:schemeClr val="dk1"/>
                </a:solidFill>
                <a:latin typeface="Josefin Sans"/>
                <a:ea typeface="Josefin Sans"/>
                <a:cs typeface="Josefin Sans"/>
                <a:sym typeface="Josefin Sans"/>
              </a:defRPr>
            </a:lvl3pPr>
            <a:lvl4pPr indent="-317500" lvl="3" marL="1828800" rtl="0">
              <a:lnSpc>
                <a:spcPct val="100000"/>
              </a:lnSpc>
              <a:spcBef>
                <a:spcPts val="0"/>
              </a:spcBef>
              <a:spcAft>
                <a:spcPts val="0"/>
              </a:spcAft>
              <a:buSzPts val="1400"/>
              <a:buChar char="●"/>
              <a:defRPr b="1" sz="3000">
                <a:solidFill>
                  <a:schemeClr val="dk1"/>
                </a:solidFill>
                <a:latin typeface="Josefin Sans"/>
                <a:ea typeface="Josefin Sans"/>
                <a:cs typeface="Josefin Sans"/>
                <a:sym typeface="Josefin Sans"/>
              </a:defRPr>
            </a:lvl4pPr>
            <a:lvl5pPr indent="-317500" lvl="4" marL="2286000" rtl="0">
              <a:lnSpc>
                <a:spcPct val="100000"/>
              </a:lnSpc>
              <a:spcBef>
                <a:spcPts val="0"/>
              </a:spcBef>
              <a:spcAft>
                <a:spcPts val="0"/>
              </a:spcAft>
              <a:buSzPts val="1400"/>
              <a:buChar char="○"/>
              <a:defRPr b="1" sz="3000">
                <a:solidFill>
                  <a:schemeClr val="dk1"/>
                </a:solidFill>
                <a:latin typeface="Josefin Sans"/>
                <a:ea typeface="Josefin Sans"/>
                <a:cs typeface="Josefin Sans"/>
                <a:sym typeface="Josefin Sans"/>
              </a:defRPr>
            </a:lvl5pPr>
            <a:lvl6pPr indent="-317500" lvl="5" marL="2743200" rtl="0">
              <a:lnSpc>
                <a:spcPct val="100000"/>
              </a:lnSpc>
              <a:spcBef>
                <a:spcPts val="0"/>
              </a:spcBef>
              <a:spcAft>
                <a:spcPts val="0"/>
              </a:spcAft>
              <a:buSzPts val="1400"/>
              <a:buChar char="■"/>
              <a:defRPr b="1" sz="3000">
                <a:solidFill>
                  <a:schemeClr val="dk1"/>
                </a:solidFill>
                <a:latin typeface="Josefin Sans"/>
                <a:ea typeface="Josefin Sans"/>
                <a:cs typeface="Josefin Sans"/>
                <a:sym typeface="Josefin Sans"/>
              </a:defRPr>
            </a:lvl6pPr>
            <a:lvl7pPr indent="-317500" lvl="6" marL="3200400" rtl="0">
              <a:lnSpc>
                <a:spcPct val="100000"/>
              </a:lnSpc>
              <a:spcBef>
                <a:spcPts val="0"/>
              </a:spcBef>
              <a:spcAft>
                <a:spcPts val="0"/>
              </a:spcAft>
              <a:buSzPts val="1400"/>
              <a:buChar char="●"/>
              <a:defRPr b="1" sz="3000">
                <a:solidFill>
                  <a:schemeClr val="dk1"/>
                </a:solidFill>
                <a:latin typeface="Josefin Sans"/>
                <a:ea typeface="Josefin Sans"/>
                <a:cs typeface="Josefin Sans"/>
                <a:sym typeface="Josefin Sans"/>
              </a:defRPr>
            </a:lvl7pPr>
            <a:lvl8pPr indent="-317500" lvl="7" marL="3657600" rtl="0">
              <a:lnSpc>
                <a:spcPct val="100000"/>
              </a:lnSpc>
              <a:spcBef>
                <a:spcPts val="0"/>
              </a:spcBef>
              <a:spcAft>
                <a:spcPts val="0"/>
              </a:spcAft>
              <a:buSzPts val="1400"/>
              <a:buChar char="○"/>
              <a:defRPr b="1" sz="3000">
                <a:solidFill>
                  <a:schemeClr val="dk1"/>
                </a:solidFill>
                <a:latin typeface="Josefin Sans"/>
                <a:ea typeface="Josefin Sans"/>
                <a:cs typeface="Josefin Sans"/>
                <a:sym typeface="Josefin Sans"/>
              </a:defRPr>
            </a:lvl8pPr>
            <a:lvl9pPr indent="-317500" lvl="8" marL="4114800" rtl="0">
              <a:lnSpc>
                <a:spcPct val="100000"/>
              </a:lnSpc>
              <a:spcBef>
                <a:spcPts val="0"/>
              </a:spcBef>
              <a:spcAft>
                <a:spcPts val="0"/>
              </a:spcAft>
              <a:buSzPts val="1400"/>
              <a:buChar char="■"/>
              <a:defRPr b="1" sz="3000">
                <a:solidFill>
                  <a:schemeClr val="dk1"/>
                </a:solidFill>
                <a:latin typeface="Josefin Sans"/>
                <a:ea typeface="Josefin Sans"/>
                <a:cs typeface="Josefin Sans"/>
                <a:sym typeface="Josefin Sans"/>
              </a:defRPr>
            </a:lvl9pPr>
          </a:lstStyle>
          <a:p/>
        </p:txBody>
      </p:sp>
      <p:sp>
        <p:nvSpPr>
          <p:cNvPr id="495" name="Google Shape;495;p37"/>
          <p:cNvSpPr/>
          <p:nvPr/>
        </p:nvSpPr>
        <p:spPr>
          <a:xfrm rot="5400000">
            <a:off x="8853656" y="81929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7"/>
          <p:cNvSpPr/>
          <p:nvPr/>
        </p:nvSpPr>
        <p:spPr>
          <a:xfrm rot="5400000">
            <a:off x="7501469" y="71923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7"/>
          <p:cNvSpPr/>
          <p:nvPr/>
        </p:nvSpPr>
        <p:spPr>
          <a:xfrm rot="-5400000">
            <a:off x="8196831" y="66660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7"/>
          <p:cNvSpPr/>
          <p:nvPr/>
        </p:nvSpPr>
        <p:spPr>
          <a:xfrm rot="5400000">
            <a:off x="6845256" y="8446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CUSTOM_40">
    <p:spTree>
      <p:nvGrpSpPr>
        <p:cNvPr id="499" name="Shape 499"/>
        <p:cNvGrpSpPr/>
        <p:nvPr/>
      </p:nvGrpSpPr>
      <p:grpSpPr>
        <a:xfrm>
          <a:off x="0" y="0"/>
          <a:ext cx="0" cy="0"/>
          <a:chOff x="0" y="0"/>
          <a:chExt cx="0" cy="0"/>
        </a:xfrm>
      </p:grpSpPr>
      <p:sp>
        <p:nvSpPr>
          <p:cNvPr id="500" name="Google Shape;500;p38"/>
          <p:cNvSpPr/>
          <p:nvPr/>
        </p:nvSpPr>
        <p:spPr>
          <a:xfrm flipH="1" rot="10800000">
            <a:off x="-913868" y="63548"/>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8"/>
          <p:cNvSpPr/>
          <p:nvPr/>
        </p:nvSpPr>
        <p:spPr>
          <a:xfrm rot="9367883">
            <a:off x="-1180318" y="-338129"/>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8"/>
          <p:cNvSpPr/>
          <p:nvPr/>
        </p:nvSpPr>
        <p:spPr>
          <a:xfrm flipH="1" rot="9944222">
            <a:off x="-1716649" y="-294729"/>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8"/>
          <p:cNvSpPr txBox="1"/>
          <p:nvPr>
            <p:ph type="title"/>
          </p:nvPr>
        </p:nvSpPr>
        <p:spPr>
          <a:xfrm>
            <a:off x="718675" y="1076025"/>
            <a:ext cx="3782700" cy="2839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500"/>
              <a:buNone/>
              <a:defRPr sz="6500"/>
            </a:lvl1pPr>
            <a:lvl2pPr lvl="1" rtl="0" algn="r">
              <a:spcBef>
                <a:spcPts val="0"/>
              </a:spcBef>
              <a:spcAft>
                <a:spcPts val="0"/>
              </a:spcAft>
              <a:buSzPts val="6500"/>
              <a:buNone/>
              <a:defRPr sz="6500"/>
            </a:lvl2pPr>
            <a:lvl3pPr lvl="2" rtl="0" algn="r">
              <a:spcBef>
                <a:spcPts val="0"/>
              </a:spcBef>
              <a:spcAft>
                <a:spcPts val="0"/>
              </a:spcAft>
              <a:buSzPts val="6500"/>
              <a:buNone/>
              <a:defRPr sz="6500"/>
            </a:lvl3pPr>
            <a:lvl4pPr lvl="3" rtl="0" algn="r">
              <a:spcBef>
                <a:spcPts val="0"/>
              </a:spcBef>
              <a:spcAft>
                <a:spcPts val="0"/>
              </a:spcAft>
              <a:buSzPts val="6500"/>
              <a:buNone/>
              <a:defRPr sz="6500"/>
            </a:lvl4pPr>
            <a:lvl5pPr lvl="4" rtl="0" algn="r">
              <a:spcBef>
                <a:spcPts val="0"/>
              </a:spcBef>
              <a:spcAft>
                <a:spcPts val="0"/>
              </a:spcAft>
              <a:buSzPts val="6500"/>
              <a:buNone/>
              <a:defRPr sz="6500"/>
            </a:lvl5pPr>
            <a:lvl6pPr lvl="5" rtl="0" algn="r">
              <a:spcBef>
                <a:spcPts val="0"/>
              </a:spcBef>
              <a:spcAft>
                <a:spcPts val="0"/>
              </a:spcAft>
              <a:buSzPts val="6500"/>
              <a:buNone/>
              <a:defRPr sz="6500"/>
            </a:lvl6pPr>
            <a:lvl7pPr lvl="6" rtl="0" algn="r">
              <a:spcBef>
                <a:spcPts val="0"/>
              </a:spcBef>
              <a:spcAft>
                <a:spcPts val="0"/>
              </a:spcAft>
              <a:buSzPts val="6500"/>
              <a:buNone/>
              <a:defRPr sz="6500"/>
            </a:lvl7pPr>
            <a:lvl8pPr lvl="7" rtl="0" algn="r">
              <a:spcBef>
                <a:spcPts val="0"/>
              </a:spcBef>
              <a:spcAft>
                <a:spcPts val="0"/>
              </a:spcAft>
              <a:buSzPts val="6500"/>
              <a:buNone/>
              <a:defRPr sz="6500"/>
            </a:lvl8pPr>
            <a:lvl9pPr lvl="8" rtl="0" algn="r">
              <a:spcBef>
                <a:spcPts val="0"/>
              </a:spcBef>
              <a:spcAft>
                <a:spcPts val="0"/>
              </a:spcAft>
              <a:buSzPts val="6500"/>
              <a:buNone/>
              <a:defRPr sz="6500"/>
            </a:lvl9pPr>
          </a:lstStyle>
          <a:p/>
        </p:txBody>
      </p:sp>
      <p:sp>
        <p:nvSpPr>
          <p:cNvPr id="504" name="Google Shape;504;p38"/>
          <p:cNvSpPr/>
          <p:nvPr/>
        </p:nvSpPr>
        <p:spPr>
          <a:xfrm>
            <a:off x="-1041647" y="4138788"/>
            <a:ext cx="3370532"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8"/>
          <p:cNvSpPr/>
          <p:nvPr/>
        </p:nvSpPr>
        <p:spPr>
          <a:xfrm flipH="1" rot="1067063">
            <a:off x="-1322829" y="4319279"/>
            <a:ext cx="4178350" cy="1201199"/>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8"/>
          <p:cNvSpPr/>
          <p:nvPr/>
        </p:nvSpPr>
        <p:spPr>
          <a:xfrm rot="626416">
            <a:off x="-2113010" y="4226168"/>
            <a:ext cx="4901831" cy="1227025"/>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8"/>
          <p:cNvSpPr/>
          <p:nvPr/>
        </p:nvSpPr>
        <p:spPr>
          <a:xfrm rot="5400000">
            <a:off x="393556" y="394526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8"/>
          <p:cNvSpPr/>
          <p:nvPr/>
        </p:nvSpPr>
        <p:spPr>
          <a:xfrm rot="5400000">
            <a:off x="827744" y="4359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8"/>
          <p:cNvSpPr/>
          <p:nvPr/>
        </p:nvSpPr>
        <p:spPr>
          <a:xfrm rot="-5400000">
            <a:off x="1266956" y="43673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8"/>
          <p:cNvSpPr/>
          <p:nvPr/>
        </p:nvSpPr>
        <p:spPr>
          <a:xfrm rot="5400000">
            <a:off x="110881" y="8056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43">
    <p:spTree>
      <p:nvGrpSpPr>
        <p:cNvPr id="511" name="Shape 511"/>
        <p:cNvGrpSpPr/>
        <p:nvPr/>
      </p:nvGrpSpPr>
      <p:grpSpPr>
        <a:xfrm>
          <a:off x="0" y="0"/>
          <a:ext cx="0" cy="0"/>
          <a:chOff x="0" y="0"/>
          <a:chExt cx="0" cy="0"/>
        </a:xfrm>
      </p:grpSpPr>
      <p:sp>
        <p:nvSpPr>
          <p:cNvPr id="512" name="Google Shape;512;p39"/>
          <p:cNvSpPr txBox="1"/>
          <p:nvPr>
            <p:ph idx="1" type="subTitle"/>
          </p:nvPr>
        </p:nvSpPr>
        <p:spPr>
          <a:xfrm>
            <a:off x="1262692" y="2915250"/>
            <a:ext cx="2877600" cy="69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a:lvl1pPr>
            <a:lvl2pPr lvl="1" rtl="0" algn="r">
              <a:spcBef>
                <a:spcPts val="160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513" name="Google Shape;513;p39"/>
          <p:cNvSpPr txBox="1"/>
          <p:nvPr>
            <p:ph hasCustomPrompt="1" type="title"/>
          </p:nvPr>
        </p:nvSpPr>
        <p:spPr>
          <a:xfrm>
            <a:off x="1262643" y="1614000"/>
            <a:ext cx="2877600" cy="1209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8000"/>
              <a:buNone/>
              <a:defRPr sz="8000"/>
            </a:lvl1pPr>
            <a:lvl2pPr lvl="1" rtl="0" algn="r">
              <a:spcBef>
                <a:spcPts val="0"/>
              </a:spcBef>
              <a:spcAft>
                <a:spcPts val="0"/>
              </a:spcAft>
              <a:buSzPts val="8000"/>
              <a:buNone/>
              <a:defRPr sz="8000"/>
            </a:lvl2pPr>
            <a:lvl3pPr lvl="2" rtl="0" algn="r">
              <a:spcBef>
                <a:spcPts val="0"/>
              </a:spcBef>
              <a:spcAft>
                <a:spcPts val="0"/>
              </a:spcAft>
              <a:buSzPts val="8000"/>
              <a:buNone/>
              <a:defRPr sz="8000"/>
            </a:lvl3pPr>
            <a:lvl4pPr lvl="3" rtl="0" algn="r">
              <a:spcBef>
                <a:spcPts val="0"/>
              </a:spcBef>
              <a:spcAft>
                <a:spcPts val="0"/>
              </a:spcAft>
              <a:buSzPts val="8000"/>
              <a:buNone/>
              <a:defRPr sz="8000"/>
            </a:lvl4pPr>
            <a:lvl5pPr lvl="4" rtl="0" algn="r">
              <a:spcBef>
                <a:spcPts val="0"/>
              </a:spcBef>
              <a:spcAft>
                <a:spcPts val="0"/>
              </a:spcAft>
              <a:buSzPts val="8000"/>
              <a:buNone/>
              <a:defRPr sz="8000"/>
            </a:lvl5pPr>
            <a:lvl6pPr lvl="5" rtl="0" algn="r">
              <a:spcBef>
                <a:spcPts val="0"/>
              </a:spcBef>
              <a:spcAft>
                <a:spcPts val="0"/>
              </a:spcAft>
              <a:buSzPts val="8000"/>
              <a:buNone/>
              <a:defRPr sz="8000"/>
            </a:lvl6pPr>
            <a:lvl7pPr lvl="6" rtl="0" algn="r">
              <a:spcBef>
                <a:spcPts val="0"/>
              </a:spcBef>
              <a:spcAft>
                <a:spcPts val="0"/>
              </a:spcAft>
              <a:buSzPts val="8000"/>
              <a:buNone/>
              <a:defRPr sz="8000"/>
            </a:lvl7pPr>
            <a:lvl8pPr lvl="7" rtl="0" algn="r">
              <a:spcBef>
                <a:spcPts val="0"/>
              </a:spcBef>
              <a:spcAft>
                <a:spcPts val="0"/>
              </a:spcAft>
              <a:buSzPts val="8000"/>
              <a:buNone/>
              <a:defRPr sz="8000"/>
            </a:lvl8pPr>
            <a:lvl9pPr lvl="8" rtl="0" algn="r">
              <a:spcBef>
                <a:spcPts val="0"/>
              </a:spcBef>
              <a:spcAft>
                <a:spcPts val="0"/>
              </a:spcAft>
              <a:buSzPts val="8000"/>
              <a:buNone/>
              <a:defRPr sz="8000"/>
            </a:lvl9pPr>
          </a:lstStyle>
          <a:p>
            <a:r>
              <a:t>xx%</a:t>
            </a:r>
          </a:p>
        </p:txBody>
      </p:sp>
      <p:sp>
        <p:nvSpPr>
          <p:cNvPr id="514" name="Google Shape;514;p39"/>
          <p:cNvSpPr/>
          <p:nvPr/>
        </p:nvSpPr>
        <p:spPr>
          <a:xfrm rot="-9281215">
            <a:off x="-38626" y="4203731"/>
            <a:ext cx="2228124" cy="918929"/>
          </a:xfrm>
          <a:custGeom>
            <a:rect b="b" l="l" r="r" t="t"/>
            <a:pathLst>
              <a:path extrusionOk="0" h="61867" w="246008">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9"/>
          <p:cNvSpPr/>
          <p:nvPr/>
        </p:nvSpPr>
        <p:spPr>
          <a:xfrm rot="-9280772">
            <a:off x="-649223" y="4396562"/>
            <a:ext cx="3782980" cy="1428824"/>
          </a:xfrm>
          <a:custGeom>
            <a:rect b="b" l="l" r="r" t="t"/>
            <a:pathLst>
              <a:path extrusionOk="0" h="61984" w="264364">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9"/>
          <p:cNvSpPr/>
          <p:nvPr/>
        </p:nvSpPr>
        <p:spPr>
          <a:xfrm flipH="1" rot="-9281383">
            <a:off x="-1125488" y="3898835"/>
            <a:ext cx="4264746" cy="1843807"/>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9"/>
          <p:cNvSpPr/>
          <p:nvPr/>
        </p:nvSpPr>
        <p:spPr>
          <a:xfrm flipH="1" rot="10800000">
            <a:off x="-874529" y="63632"/>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9"/>
          <p:cNvSpPr/>
          <p:nvPr/>
        </p:nvSpPr>
        <p:spPr>
          <a:xfrm rot="9367883">
            <a:off x="-1140979" y="-338044"/>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9"/>
          <p:cNvSpPr/>
          <p:nvPr/>
        </p:nvSpPr>
        <p:spPr>
          <a:xfrm flipH="1" rot="9944222">
            <a:off x="-1677309" y="-294645"/>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9"/>
          <p:cNvSpPr/>
          <p:nvPr/>
        </p:nvSpPr>
        <p:spPr>
          <a:xfrm rot="5400000">
            <a:off x="1614606" y="6706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9"/>
          <p:cNvSpPr/>
          <p:nvPr/>
        </p:nvSpPr>
        <p:spPr>
          <a:xfrm rot="5400000">
            <a:off x="1071344" y="42445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9"/>
          <p:cNvSpPr/>
          <p:nvPr/>
        </p:nvSpPr>
        <p:spPr>
          <a:xfrm rot="-5400000">
            <a:off x="957781" y="5179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9"/>
          <p:cNvSpPr/>
          <p:nvPr/>
        </p:nvSpPr>
        <p:spPr>
          <a:xfrm rot="5400000">
            <a:off x="415131" y="36097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524" name="Shape 524"/>
        <p:cNvGrpSpPr/>
        <p:nvPr/>
      </p:nvGrpSpPr>
      <p:grpSpPr>
        <a:xfrm>
          <a:off x="0" y="0"/>
          <a:ext cx="0" cy="0"/>
          <a:chOff x="0" y="0"/>
          <a:chExt cx="0" cy="0"/>
        </a:xfrm>
      </p:grpSpPr>
      <p:sp>
        <p:nvSpPr>
          <p:cNvPr id="525" name="Google Shape;525;p40"/>
          <p:cNvSpPr txBox="1"/>
          <p:nvPr>
            <p:ph type="title"/>
          </p:nvPr>
        </p:nvSpPr>
        <p:spPr>
          <a:xfrm>
            <a:off x="2846475" y="363275"/>
            <a:ext cx="34509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526" name="Google Shape;526;p40"/>
          <p:cNvSpPr txBox="1"/>
          <p:nvPr>
            <p:ph idx="1" type="subTitle"/>
          </p:nvPr>
        </p:nvSpPr>
        <p:spPr>
          <a:xfrm>
            <a:off x="788350" y="1645450"/>
            <a:ext cx="27045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527" name="Google Shape;527;p40"/>
          <p:cNvSpPr txBox="1"/>
          <p:nvPr>
            <p:ph idx="2" type="subTitle"/>
          </p:nvPr>
        </p:nvSpPr>
        <p:spPr>
          <a:xfrm>
            <a:off x="538175" y="2255400"/>
            <a:ext cx="3834000" cy="198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528" name="Google Shape;528;p40"/>
          <p:cNvSpPr txBox="1"/>
          <p:nvPr>
            <p:ph idx="3" type="subTitle"/>
          </p:nvPr>
        </p:nvSpPr>
        <p:spPr>
          <a:xfrm>
            <a:off x="5158975" y="1645450"/>
            <a:ext cx="27045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529" name="Google Shape;529;p40"/>
          <p:cNvSpPr txBox="1"/>
          <p:nvPr>
            <p:ph idx="4" type="subTitle"/>
          </p:nvPr>
        </p:nvSpPr>
        <p:spPr>
          <a:xfrm>
            <a:off x="4771825" y="2255400"/>
            <a:ext cx="3834000" cy="198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530" name="Google Shape;530;p40"/>
          <p:cNvSpPr/>
          <p:nvPr/>
        </p:nvSpPr>
        <p:spPr>
          <a:xfrm flipH="1" rot="-10350985">
            <a:off x="6450155" y="-124771"/>
            <a:ext cx="3444934" cy="11674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0"/>
          <p:cNvSpPr/>
          <p:nvPr/>
        </p:nvSpPr>
        <p:spPr>
          <a:xfrm flipH="1">
            <a:off x="8345826" y="984624"/>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0"/>
          <p:cNvSpPr/>
          <p:nvPr/>
        </p:nvSpPr>
        <p:spPr>
          <a:xfrm flipH="1">
            <a:off x="8977776" y="132544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0"/>
          <p:cNvSpPr/>
          <p:nvPr/>
        </p:nvSpPr>
        <p:spPr>
          <a:xfrm flipH="1">
            <a:off x="6236651" y="1883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0"/>
          <p:cNvSpPr/>
          <p:nvPr/>
        </p:nvSpPr>
        <p:spPr>
          <a:xfrm flipH="1">
            <a:off x="7070376" y="539299"/>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0"/>
          <p:cNvSpPr/>
          <p:nvPr/>
        </p:nvSpPr>
        <p:spPr>
          <a:xfrm>
            <a:off x="7168769" y="-99365"/>
            <a:ext cx="2517610" cy="104157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0"/>
          <p:cNvSpPr/>
          <p:nvPr/>
        </p:nvSpPr>
        <p:spPr>
          <a:xfrm flipH="1" rot="10800000">
            <a:off x="7678176" y="-210266"/>
            <a:ext cx="2057229" cy="77897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0"/>
          <p:cNvSpPr/>
          <p:nvPr/>
        </p:nvSpPr>
        <p:spPr>
          <a:xfrm rot="10350985">
            <a:off x="-562292" y="-173408"/>
            <a:ext cx="3444934" cy="11674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0"/>
          <p:cNvSpPr/>
          <p:nvPr/>
        </p:nvSpPr>
        <p:spPr>
          <a:xfrm>
            <a:off x="823471" y="935986"/>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0"/>
          <p:cNvSpPr/>
          <p:nvPr/>
        </p:nvSpPr>
        <p:spPr>
          <a:xfrm>
            <a:off x="256621" y="1276811"/>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0"/>
          <p:cNvSpPr/>
          <p:nvPr/>
        </p:nvSpPr>
        <p:spPr>
          <a:xfrm>
            <a:off x="2997746" y="13973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0"/>
          <p:cNvSpPr/>
          <p:nvPr/>
        </p:nvSpPr>
        <p:spPr>
          <a:xfrm>
            <a:off x="2164021" y="490661"/>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0"/>
          <p:cNvSpPr/>
          <p:nvPr/>
        </p:nvSpPr>
        <p:spPr>
          <a:xfrm flipH="1">
            <a:off x="-353582" y="-148002"/>
            <a:ext cx="2517610" cy="104157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0"/>
          <p:cNvSpPr/>
          <p:nvPr/>
        </p:nvSpPr>
        <p:spPr>
          <a:xfrm rot="10800000">
            <a:off x="-402608" y="-258904"/>
            <a:ext cx="2057229" cy="77897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 name="Shape 61"/>
        <p:cNvGrpSpPr/>
        <p:nvPr/>
      </p:nvGrpSpPr>
      <p:grpSpPr>
        <a:xfrm>
          <a:off x="0" y="0"/>
          <a:ext cx="0" cy="0"/>
          <a:chOff x="0" y="0"/>
          <a:chExt cx="0" cy="0"/>
        </a:xfrm>
      </p:grpSpPr>
      <p:sp>
        <p:nvSpPr>
          <p:cNvPr id="62" name="Google Shape;62;p5"/>
          <p:cNvSpPr txBox="1"/>
          <p:nvPr>
            <p:ph idx="1" type="subTitle"/>
          </p:nvPr>
        </p:nvSpPr>
        <p:spPr>
          <a:xfrm>
            <a:off x="5069450" y="2590588"/>
            <a:ext cx="2884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3" name="Google Shape;63;p5"/>
          <p:cNvSpPr txBox="1"/>
          <p:nvPr>
            <p:ph idx="2" type="subTitle"/>
          </p:nvPr>
        </p:nvSpPr>
        <p:spPr>
          <a:xfrm>
            <a:off x="5069400" y="2882600"/>
            <a:ext cx="28848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64" name="Google Shape;64;p5"/>
          <p:cNvSpPr txBox="1"/>
          <p:nvPr>
            <p:ph idx="3" type="subTitle"/>
          </p:nvPr>
        </p:nvSpPr>
        <p:spPr>
          <a:xfrm>
            <a:off x="1189788" y="2590588"/>
            <a:ext cx="2884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5" name="Google Shape;65;p5"/>
          <p:cNvSpPr txBox="1"/>
          <p:nvPr>
            <p:ph idx="4" type="subTitle"/>
          </p:nvPr>
        </p:nvSpPr>
        <p:spPr>
          <a:xfrm>
            <a:off x="1189800" y="2882600"/>
            <a:ext cx="28848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66" name="Google Shape;66;p5"/>
          <p:cNvSpPr/>
          <p:nvPr/>
        </p:nvSpPr>
        <p:spPr>
          <a:xfrm rot="10376871">
            <a:off x="-495921" y="-203555"/>
            <a:ext cx="4143688" cy="141169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3812651" y="348974"/>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593226" y="83864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418776" y="6334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2981851" y="2502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flipH="1">
            <a:off x="-201027" y="-164602"/>
            <a:ext cx="3007352" cy="1244123"/>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rot="10800000">
            <a:off x="-259611" y="-297078"/>
            <a:ext cx="2457436" cy="930503"/>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rot="-448972">
            <a:off x="5418223" y="3906226"/>
            <a:ext cx="4114989" cy="1394558"/>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rot="10800000">
            <a:off x="4710711" y="4724448"/>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rot="10800000">
            <a:off x="8391336" y="4168473"/>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rot="10800000">
            <a:off x="5390761" y="416847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rot="10800000">
            <a:off x="6002711" y="475684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flipH="1" rot="10800000">
            <a:off x="6276637" y="4026301"/>
            <a:ext cx="3007352" cy="1244123"/>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6885137" y="4472397"/>
            <a:ext cx="2457436" cy="930503"/>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18">
    <p:spTree>
      <p:nvGrpSpPr>
        <p:cNvPr id="544" name="Shape 544"/>
        <p:cNvGrpSpPr/>
        <p:nvPr/>
      </p:nvGrpSpPr>
      <p:grpSpPr>
        <a:xfrm>
          <a:off x="0" y="0"/>
          <a:ext cx="0" cy="0"/>
          <a:chOff x="0" y="0"/>
          <a:chExt cx="0" cy="0"/>
        </a:xfrm>
      </p:grpSpPr>
      <p:sp>
        <p:nvSpPr>
          <p:cNvPr id="545" name="Google Shape;545;p41"/>
          <p:cNvSpPr txBox="1"/>
          <p:nvPr>
            <p:ph idx="1" type="subTitle"/>
          </p:nvPr>
        </p:nvSpPr>
        <p:spPr>
          <a:xfrm>
            <a:off x="4658775" y="3441800"/>
            <a:ext cx="2087700" cy="94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546" name="Google Shape;546;p41"/>
          <p:cNvSpPr txBox="1"/>
          <p:nvPr>
            <p:ph idx="2" type="subTitle"/>
          </p:nvPr>
        </p:nvSpPr>
        <p:spPr>
          <a:xfrm>
            <a:off x="2397771" y="1400250"/>
            <a:ext cx="2087700" cy="94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47" name="Google Shape;547;p41"/>
          <p:cNvSpPr txBox="1"/>
          <p:nvPr>
            <p:ph type="title"/>
          </p:nvPr>
        </p:nvSpPr>
        <p:spPr>
          <a:xfrm>
            <a:off x="4658771" y="2806100"/>
            <a:ext cx="2087700" cy="635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700"/>
              <a:buNone/>
              <a:defRPr sz="2700"/>
            </a:lvl1pPr>
            <a:lvl2pPr lvl="1" rtl="0" algn="r">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2pPr>
            <a:lvl3pPr lvl="2" rtl="0" algn="r">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3pPr>
            <a:lvl4pPr lvl="3" rtl="0" algn="r">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4pPr>
            <a:lvl5pPr lvl="4" rtl="0" algn="r">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5pPr>
            <a:lvl6pPr lvl="5" rtl="0" algn="r">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6pPr>
            <a:lvl7pPr lvl="6" rtl="0" algn="r">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7pPr>
            <a:lvl8pPr lvl="7" rtl="0" algn="r">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8pPr>
            <a:lvl9pPr lvl="8" rtl="0" algn="r">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9pPr>
          </a:lstStyle>
          <a:p/>
        </p:txBody>
      </p:sp>
      <p:sp>
        <p:nvSpPr>
          <p:cNvPr id="548" name="Google Shape;548;p41"/>
          <p:cNvSpPr txBox="1"/>
          <p:nvPr>
            <p:ph idx="3" type="title"/>
          </p:nvPr>
        </p:nvSpPr>
        <p:spPr>
          <a:xfrm>
            <a:off x="2397771" y="764550"/>
            <a:ext cx="2087700" cy="63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700"/>
              <a:buNone/>
              <a:defRPr sz="2700"/>
            </a:lvl1pPr>
            <a:lvl2pPr lvl="1" rtl="0">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2pPr>
            <a:lvl3pPr lvl="2" rtl="0">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3pPr>
            <a:lvl4pPr lvl="3" rtl="0">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4pPr>
            <a:lvl5pPr lvl="4" rtl="0">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5pPr>
            <a:lvl6pPr lvl="5" rtl="0">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6pPr>
            <a:lvl7pPr lvl="6" rtl="0">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7pPr>
            <a:lvl8pPr lvl="7" rtl="0">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8pPr>
            <a:lvl9pPr lvl="8" rtl="0">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9pPr>
          </a:lstStyle>
          <a:p/>
        </p:txBody>
      </p:sp>
      <p:sp>
        <p:nvSpPr>
          <p:cNvPr id="549" name="Google Shape;549;p41"/>
          <p:cNvSpPr/>
          <p:nvPr/>
        </p:nvSpPr>
        <p:spPr>
          <a:xfrm>
            <a:off x="485275" y="3859450"/>
            <a:ext cx="3336529" cy="1283560"/>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1"/>
          <p:cNvSpPr/>
          <p:nvPr/>
        </p:nvSpPr>
        <p:spPr>
          <a:xfrm flipH="1" rot="1432232">
            <a:off x="-470789" y="4165605"/>
            <a:ext cx="4306753" cy="1531081"/>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1"/>
          <p:cNvSpPr/>
          <p:nvPr/>
        </p:nvSpPr>
        <p:spPr>
          <a:xfrm rot="5772258">
            <a:off x="7200936" y="-653045"/>
            <a:ext cx="2023504" cy="1935148"/>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1"/>
          <p:cNvSpPr/>
          <p:nvPr/>
        </p:nvSpPr>
        <p:spPr>
          <a:xfrm rot="707044">
            <a:off x="5289054" y="-380400"/>
            <a:ext cx="4307387" cy="1170580"/>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1"/>
          <p:cNvSpPr/>
          <p:nvPr/>
        </p:nvSpPr>
        <p:spPr>
          <a:xfrm>
            <a:off x="5289100" y="-380553"/>
            <a:ext cx="4306711" cy="1283653"/>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1"/>
          <p:cNvSpPr/>
          <p:nvPr/>
        </p:nvSpPr>
        <p:spPr>
          <a:xfrm rot="855605">
            <a:off x="-610970" y="4000688"/>
            <a:ext cx="4923475" cy="1631508"/>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1"/>
          <p:cNvSpPr/>
          <p:nvPr/>
        </p:nvSpPr>
        <p:spPr>
          <a:xfrm rot="5400000">
            <a:off x="2493669" y="409451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1"/>
          <p:cNvSpPr/>
          <p:nvPr/>
        </p:nvSpPr>
        <p:spPr>
          <a:xfrm rot="5400000">
            <a:off x="1141481" y="399445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1"/>
          <p:cNvSpPr/>
          <p:nvPr/>
        </p:nvSpPr>
        <p:spPr>
          <a:xfrm rot="-5400000">
            <a:off x="1836844" y="394183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1"/>
          <p:cNvSpPr/>
          <p:nvPr/>
        </p:nvSpPr>
        <p:spPr>
          <a:xfrm rot="5400000">
            <a:off x="485269" y="335969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1"/>
          <p:cNvSpPr/>
          <p:nvPr/>
        </p:nvSpPr>
        <p:spPr>
          <a:xfrm rot="5400000">
            <a:off x="7169406" y="9648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1"/>
          <p:cNvSpPr/>
          <p:nvPr/>
        </p:nvSpPr>
        <p:spPr>
          <a:xfrm rot="5400000">
            <a:off x="5817219" y="8647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1"/>
          <p:cNvSpPr/>
          <p:nvPr/>
        </p:nvSpPr>
        <p:spPr>
          <a:xfrm rot="-5400000">
            <a:off x="6512581" y="8121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1"/>
          <p:cNvSpPr/>
          <p:nvPr/>
        </p:nvSpPr>
        <p:spPr>
          <a:xfrm rot="5400000">
            <a:off x="5161006" y="2299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
    <p:spTree>
      <p:nvGrpSpPr>
        <p:cNvPr id="563" name="Shape 563"/>
        <p:cNvGrpSpPr/>
        <p:nvPr/>
      </p:nvGrpSpPr>
      <p:grpSpPr>
        <a:xfrm>
          <a:off x="0" y="0"/>
          <a:ext cx="0" cy="0"/>
          <a:chOff x="0" y="0"/>
          <a:chExt cx="0" cy="0"/>
        </a:xfrm>
      </p:grpSpPr>
      <p:sp>
        <p:nvSpPr>
          <p:cNvPr id="564" name="Google Shape;564;p42"/>
          <p:cNvSpPr txBox="1"/>
          <p:nvPr>
            <p:ph type="title"/>
          </p:nvPr>
        </p:nvSpPr>
        <p:spPr>
          <a:xfrm>
            <a:off x="2141950" y="1922950"/>
            <a:ext cx="4860000" cy="822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65" name="Google Shape;565;p42"/>
          <p:cNvSpPr txBox="1"/>
          <p:nvPr>
            <p:ph idx="1" type="subTitle"/>
          </p:nvPr>
        </p:nvSpPr>
        <p:spPr>
          <a:xfrm>
            <a:off x="2142050" y="2757125"/>
            <a:ext cx="4860000" cy="49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66" name="Google Shape;566;p42"/>
          <p:cNvSpPr/>
          <p:nvPr/>
        </p:nvSpPr>
        <p:spPr>
          <a:xfrm rot="-5400000">
            <a:off x="-1029861" y="815281"/>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2"/>
          <p:cNvSpPr/>
          <p:nvPr/>
        </p:nvSpPr>
        <p:spPr>
          <a:xfrm rot="-5400000">
            <a:off x="-1888219" y="1592238"/>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2"/>
          <p:cNvSpPr/>
          <p:nvPr/>
        </p:nvSpPr>
        <p:spPr>
          <a:xfrm rot="5400000">
            <a:off x="387256" y="361078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2"/>
          <p:cNvSpPr/>
          <p:nvPr/>
        </p:nvSpPr>
        <p:spPr>
          <a:xfrm rot="5400000">
            <a:off x="603369" y="172221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2"/>
          <p:cNvSpPr/>
          <p:nvPr/>
        </p:nvSpPr>
        <p:spPr>
          <a:xfrm rot="5400000">
            <a:off x="-751978" y="255224"/>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2"/>
          <p:cNvSpPr/>
          <p:nvPr/>
        </p:nvSpPr>
        <p:spPr>
          <a:xfrm rot="5400000">
            <a:off x="1033906" y="114308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2"/>
          <p:cNvSpPr/>
          <p:nvPr/>
        </p:nvSpPr>
        <p:spPr>
          <a:xfrm rot="5400000">
            <a:off x="1978444" y="2009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2"/>
          <p:cNvSpPr/>
          <p:nvPr/>
        </p:nvSpPr>
        <p:spPr>
          <a:xfrm rot="5400000">
            <a:off x="6115544" y="2556136"/>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2"/>
          <p:cNvSpPr/>
          <p:nvPr/>
        </p:nvSpPr>
        <p:spPr>
          <a:xfrm rot="5400000">
            <a:off x="6901950" y="2423794"/>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2"/>
          <p:cNvSpPr/>
          <p:nvPr/>
        </p:nvSpPr>
        <p:spPr>
          <a:xfrm rot="-5400000">
            <a:off x="8658344" y="13917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2"/>
          <p:cNvSpPr/>
          <p:nvPr/>
        </p:nvSpPr>
        <p:spPr>
          <a:xfrm rot="-5400000">
            <a:off x="8377131" y="32154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2"/>
          <p:cNvSpPr/>
          <p:nvPr/>
        </p:nvSpPr>
        <p:spPr>
          <a:xfrm rot="-5400000">
            <a:off x="7021777" y="3324160"/>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2"/>
          <p:cNvSpPr/>
          <p:nvPr/>
        </p:nvSpPr>
        <p:spPr>
          <a:xfrm rot="-5400000">
            <a:off x="8011694" y="38594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2"/>
          <p:cNvSpPr/>
          <p:nvPr/>
        </p:nvSpPr>
        <p:spPr>
          <a:xfrm rot="-5400000">
            <a:off x="7002056" y="49176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580" name="Shape 580"/>
        <p:cNvGrpSpPr/>
        <p:nvPr/>
      </p:nvGrpSpPr>
      <p:grpSpPr>
        <a:xfrm>
          <a:off x="0" y="0"/>
          <a:ext cx="0" cy="0"/>
          <a:chOff x="0" y="0"/>
          <a:chExt cx="0" cy="0"/>
        </a:xfrm>
      </p:grpSpPr>
      <p:sp>
        <p:nvSpPr>
          <p:cNvPr id="581" name="Google Shape;581;p43"/>
          <p:cNvSpPr txBox="1"/>
          <p:nvPr>
            <p:ph type="title"/>
          </p:nvPr>
        </p:nvSpPr>
        <p:spPr>
          <a:xfrm>
            <a:off x="3145775" y="363275"/>
            <a:ext cx="28524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582" name="Google Shape;582;p43"/>
          <p:cNvSpPr txBox="1"/>
          <p:nvPr>
            <p:ph idx="1" type="subTitle"/>
          </p:nvPr>
        </p:nvSpPr>
        <p:spPr>
          <a:xfrm>
            <a:off x="3328941"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583" name="Google Shape;583;p43"/>
          <p:cNvSpPr txBox="1"/>
          <p:nvPr>
            <p:ph idx="2" type="subTitle"/>
          </p:nvPr>
        </p:nvSpPr>
        <p:spPr>
          <a:xfrm>
            <a:off x="3610941"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84" name="Google Shape;584;p43"/>
          <p:cNvSpPr txBox="1"/>
          <p:nvPr>
            <p:ph idx="3" type="subTitle"/>
          </p:nvPr>
        </p:nvSpPr>
        <p:spPr>
          <a:xfrm>
            <a:off x="659663"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585" name="Google Shape;585;p43"/>
          <p:cNvSpPr txBox="1"/>
          <p:nvPr>
            <p:ph idx="4" type="subTitle"/>
          </p:nvPr>
        </p:nvSpPr>
        <p:spPr>
          <a:xfrm>
            <a:off x="941663"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86" name="Google Shape;586;p43"/>
          <p:cNvSpPr txBox="1"/>
          <p:nvPr>
            <p:ph idx="5" type="subTitle"/>
          </p:nvPr>
        </p:nvSpPr>
        <p:spPr>
          <a:xfrm>
            <a:off x="3328941"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587" name="Google Shape;587;p43"/>
          <p:cNvSpPr txBox="1"/>
          <p:nvPr>
            <p:ph idx="6" type="subTitle"/>
          </p:nvPr>
        </p:nvSpPr>
        <p:spPr>
          <a:xfrm>
            <a:off x="3610941"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88" name="Google Shape;588;p43"/>
          <p:cNvSpPr txBox="1"/>
          <p:nvPr>
            <p:ph idx="7" type="subTitle"/>
          </p:nvPr>
        </p:nvSpPr>
        <p:spPr>
          <a:xfrm>
            <a:off x="659663"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589" name="Google Shape;589;p43"/>
          <p:cNvSpPr txBox="1"/>
          <p:nvPr>
            <p:ph idx="8" type="subTitle"/>
          </p:nvPr>
        </p:nvSpPr>
        <p:spPr>
          <a:xfrm>
            <a:off x="941663"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90" name="Google Shape;590;p43"/>
          <p:cNvSpPr txBox="1"/>
          <p:nvPr>
            <p:ph idx="9" type="subTitle"/>
          </p:nvPr>
        </p:nvSpPr>
        <p:spPr>
          <a:xfrm>
            <a:off x="5998216"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591" name="Google Shape;591;p43"/>
          <p:cNvSpPr txBox="1"/>
          <p:nvPr>
            <p:ph idx="13" type="subTitle"/>
          </p:nvPr>
        </p:nvSpPr>
        <p:spPr>
          <a:xfrm>
            <a:off x="6280216"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92" name="Google Shape;592;p43"/>
          <p:cNvSpPr txBox="1"/>
          <p:nvPr>
            <p:ph idx="14" type="subTitle"/>
          </p:nvPr>
        </p:nvSpPr>
        <p:spPr>
          <a:xfrm>
            <a:off x="5998216"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593" name="Google Shape;593;p43"/>
          <p:cNvSpPr txBox="1"/>
          <p:nvPr>
            <p:ph idx="15" type="subTitle"/>
          </p:nvPr>
        </p:nvSpPr>
        <p:spPr>
          <a:xfrm>
            <a:off x="6280216"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94" name="Google Shape;594;p43"/>
          <p:cNvSpPr/>
          <p:nvPr/>
        </p:nvSpPr>
        <p:spPr>
          <a:xfrm>
            <a:off x="5587299" y="-20955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3"/>
          <p:cNvSpPr/>
          <p:nvPr/>
        </p:nvSpPr>
        <p:spPr>
          <a:xfrm flipH="1" rot="10800000">
            <a:off x="6906325" y="-525151"/>
            <a:ext cx="237931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3"/>
          <p:cNvSpPr/>
          <p:nvPr/>
        </p:nvSpPr>
        <p:spPr>
          <a:xfrm rot="-3279262">
            <a:off x="7901589" y="-9730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3"/>
          <p:cNvSpPr/>
          <p:nvPr/>
        </p:nvSpPr>
        <p:spPr>
          <a:xfrm rot="10800000">
            <a:off x="6406991" y="11359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3"/>
          <p:cNvSpPr/>
          <p:nvPr/>
        </p:nvSpPr>
        <p:spPr>
          <a:xfrm rot="10800000">
            <a:off x="8154416" y="34986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3"/>
          <p:cNvSpPr/>
          <p:nvPr/>
        </p:nvSpPr>
        <p:spPr>
          <a:xfrm rot="10800000">
            <a:off x="7681066" y="739068"/>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3"/>
          <p:cNvSpPr/>
          <p:nvPr/>
        </p:nvSpPr>
        <p:spPr>
          <a:xfrm flipH="1">
            <a:off x="-3333926" y="-21075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3"/>
          <p:cNvSpPr/>
          <p:nvPr/>
        </p:nvSpPr>
        <p:spPr>
          <a:xfrm rot="10800000">
            <a:off x="-142195" y="-526351"/>
            <a:ext cx="237931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3"/>
          <p:cNvSpPr/>
          <p:nvPr/>
        </p:nvSpPr>
        <p:spPr>
          <a:xfrm flipH="1" rot="3279262">
            <a:off x="-162965" y="-9742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3"/>
          <p:cNvSpPr/>
          <p:nvPr/>
        </p:nvSpPr>
        <p:spPr>
          <a:xfrm flipH="1" rot="10800000">
            <a:off x="2572953" y="11239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3"/>
          <p:cNvSpPr/>
          <p:nvPr/>
        </p:nvSpPr>
        <p:spPr>
          <a:xfrm flipH="1" rot="10800000">
            <a:off x="890628" y="34866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3"/>
          <p:cNvSpPr/>
          <p:nvPr/>
        </p:nvSpPr>
        <p:spPr>
          <a:xfrm flipH="1" rot="10800000">
            <a:off x="201303" y="105274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3"/>
          <p:cNvSpPr/>
          <p:nvPr/>
        </p:nvSpPr>
        <p:spPr>
          <a:xfrm flipH="1" rot="10800000">
            <a:off x="1363978" y="737868"/>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3"/>
          <p:cNvSpPr/>
          <p:nvPr/>
        </p:nvSpPr>
        <p:spPr>
          <a:xfrm rot="10800000">
            <a:off x="8843741" y="105394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0">
    <p:spTree>
      <p:nvGrpSpPr>
        <p:cNvPr id="608" name="Shape 608"/>
        <p:cNvGrpSpPr/>
        <p:nvPr/>
      </p:nvGrpSpPr>
      <p:grpSpPr>
        <a:xfrm>
          <a:off x="0" y="0"/>
          <a:ext cx="0" cy="0"/>
          <a:chOff x="0" y="0"/>
          <a:chExt cx="0" cy="0"/>
        </a:xfrm>
      </p:grpSpPr>
      <p:sp>
        <p:nvSpPr>
          <p:cNvPr id="609" name="Google Shape;609;p44"/>
          <p:cNvSpPr/>
          <p:nvPr/>
        </p:nvSpPr>
        <p:spPr>
          <a:xfrm flipH="1" rot="-5400000">
            <a:off x="7394663" y="2761041"/>
            <a:ext cx="2443246" cy="56873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4"/>
          <p:cNvSpPr/>
          <p:nvPr/>
        </p:nvSpPr>
        <p:spPr>
          <a:xfrm rot="-5399497">
            <a:off x="6547057" y="1922604"/>
            <a:ext cx="4515337" cy="678344"/>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4"/>
          <p:cNvSpPr/>
          <p:nvPr/>
        </p:nvSpPr>
        <p:spPr>
          <a:xfrm flipH="1" rot="-5400440">
            <a:off x="6201606" y="2210242"/>
            <a:ext cx="5161707" cy="722922"/>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4"/>
          <p:cNvSpPr txBox="1"/>
          <p:nvPr>
            <p:ph idx="1" type="subTitle"/>
          </p:nvPr>
        </p:nvSpPr>
        <p:spPr>
          <a:xfrm>
            <a:off x="3328941"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13" name="Google Shape;613;p44"/>
          <p:cNvSpPr txBox="1"/>
          <p:nvPr>
            <p:ph idx="2" type="subTitle"/>
          </p:nvPr>
        </p:nvSpPr>
        <p:spPr>
          <a:xfrm>
            <a:off x="3610941"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14" name="Google Shape;614;p44"/>
          <p:cNvSpPr txBox="1"/>
          <p:nvPr>
            <p:ph idx="3" type="subTitle"/>
          </p:nvPr>
        </p:nvSpPr>
        <p:spPr>
          <a:xfrm>
            <a:off x="812063"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15" name="Google Shape;615;p44"/>
          <p:cNvSpPr txBox="1"/>
          <p:nvPr>
            <p:ph idx="4" type="subTitle"/>
          </p:nvPr>
        </p:nvSpPr>
        <p:spPr>
          <a:xfrm>
            <a:off x="1094063"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16" name="Google Shape;616;p44"/>
          <p:cNvSpPr txBox="1"/>
          <p:nvPr>
            <p:ph idx="5" type="subTitle"/>
          </p:nvPr>
        </p:nvSpPr>
        <p:spPr>
          <a:xfrm>
            <a:off x="3328941" y="35097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17" name="Google Shape;617;p44"/>
          <p:cNvSpPr txBox="1"/>
          <p:nvPr>
            <p:ph idx="6" type="subTitle"/>
          </p:nvPr>
        </p:nvSpPr>
        <p:spPr>
          <a:xfrm>
            <a:off x="3610941" y="38288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18" name="Google Shape;618;p44"/>
          <p:cNvSpPr txBox="1"/>
          <p:nvPr>
            <p:ph idx="7" type="subTitle"/>
          </p:nvPr>
        </p:nvSpPr>
        <p:spPr>
          <a:xfrm>
            <a:off x="812063" y="35097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19" name="Google Shape;619;p44"/>
          <p:cNvSpPr txBox="1"/>
          <p:nvPr>
            <p:ph idx="8" type="subTitle"/>
          </p:nvPr>
        </p:nvSpPr>
        <p:spPr>
          <a:xfrm>
            <a:off x="1094063" y="38288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20" name="Google Shape;620;p44"/>
          <p:cNvSpPr txBox="1"/>
          <p:nvPr>
            <p:ph idx="9" type="subTitle"/>
          </p:nvPr>
        </p:nvSpPr>
        <p:spPr>
          <a:xfrm>
            <a:off x="5845816"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21" name="Google Shape;621;p44"/>
          <p:cNvSpPr txBox="1"/>
          <p:nvPr>
            <p:ph idx="13" type="subTitle"/>
          </p:nvPr>
        </p:nvSpPr>
        <p:spPr>
          <a:xfrm>
            <a:off x="6127816"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22" name="Google Shape;622;p44"/>
          <p:cNvSpPr txBox="1"/>
          <p:nvPr>
            <p:ph idx="14" type="subTitle"/>
          </p:nvPr>
        </p:nvSpPr>
        <p:spPr>
          <a:xfrm>
            <a:off x="5845816" y="35097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23" name="Google Shape;623;p44"/>
          <p:cNvSpPr txBox="1"/>
          <p:nvPr>
            <p:ph idx="15" type="subTitle"/>
          </p:nvPr>
        </p:nvSpPr>
        <p:spPr>
          <a:xfrm>
            <a:off x="6127816" y="38288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24" name="Google Shape;624;p44"/>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atin typeface="Open Sans"/>
                <a:ea typeface="Open Sans"/>
                <a:cs typeface="Open Sans"/>
                <a:sym typeface="Open Sans"/>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625" name="Google Shape;625;p44"/>
          <p:cNvSpPr/>
          <p:nvPr/>
        </p:nvSpPr>
        <p:spPr>
          <a:xfrm>
            <a:off x="8351719" y="16884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4"/>
          <p:cNvSpPr/>
          <p:nvPr/>
        </p:nvSpPr>
        <p:spPr>
          <a:xfrm>
            <a:off x="8364481" y="480825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4"/>
          <p:cNvSpPr/>
          <p:nvPr/>
        </p:nvSpPr>
        <p:spPr>
          <a:xfrm rot="10800000">
            <a:off x="8515231" y="14905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4"/>
          <p:cNvSpPr/>
          <p:nvPr/>
        </p:nvSpPr>
        <p:spPr>
          <a:xfrm>
            <a:off x="7940944" y="299724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4"/>
          <p:cNvSpPr/>
          <p:nvPr/>
        </p:nvSpPr>
        <p:spPr>
          <a:xfrm rot="5400000">
            <a:off x="-1539825" y="1069929"/>
            <a:ext cx="3336529" cy="605972"/>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4"/>
          <p:cNvSpPr/>
          <p:nvPr/>
        </p:nvSpPr>
        <p:spPr>
          <a:xfrm flipH="1" rot="6392579">
            <a:off x="-2086596" y="339210"/>
            <a:ext cx="4108425" cy="1125528"/>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4"/>
          <p:cNvSpPr/>
          <p:nvPr/>
        </p:nvSpPr>
        <p:spPr>
          <a:xfrm rot="5980549">
            <a:off x="-2375690" y="502831"/>
            <a:ext cx="4840630" cy="1134631"/>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4"/>
          <p:cNvSpPr/>
          <p:nvPr/>
        </p:nvSpPr>
        <p:spPr>
          <a:xfrm rot="10800000">
            <a:off x="115388" y="209797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4"/>
          <p:cNvSpPr/>
          <p:nvPr/>
        </p:nvSpPr>
        <p:spPr>
          <a:xfrm rot="10800000">
            <a:off x="361275" y="42206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4"/>
          <p:cNvSpPr/>
          <p:nvPr/>
        </p:nvSpPr>
        <p:spPr>
          <a:xfrm>
            <a:off x="333025" y="144100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4"/>
          <p:cNvSpPr/>
          <p:nvPr/>
        </p:nvSpPr>
        <p:spPr>
          <a:xfrm rot="10800000">
            <a:off x="1593613" y="-33062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19">
    <p:spTree>
      <p:nvGrpSpPr>
        <p:cNvPr id="636" name="Shape 636"/>
        <p:cNvGrpSpPr/>
        <p:nvPr/>
      </p:nvGrpSpPr>
      <p:grpSpPr>
        <a:xfrm>
          <a:off x="0" y="0"/>
          <a:ext cx="0" cy="0"/>
          <a:chOff x="0" y="0"/>
          <a:chExt cx="0" cy="0"/>
        </a:xfrm>
      </p:grpSpPr>
      <p:sp>
        <p:nvSpPr>
          <p:cNvPr id="637" name="Google Shape;637;p45"/>
          <p:cNvSpPr txBox="1"/>
          <p:nvPr>
            <p:ph type="title"/>
          </p:nvPr>
        </p:nvSpPr>
        <p:spPr>
          <a:xfrm>
            <a:off x="1098938" y="1256925"/>
            <a:ext cx="2022300" cy="38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638" name="Google Shape;638;p45"/>
          <p:cNvSpPr txBox="1"/>
          <p:nvPr>
            <p:ph idx="1" type="subTitle"/>
          </p:nvPr>
        </p:nvSpPr>
        <p:spPr>
          <a:xfrm>
            <a:off x="1098938" y="1574098"/>
            <a:ext cx="20223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39" name="Google Shape;639;p45"/>
          <p:cNvSpPr txBox="1"/>
          <p:nvPr>
            <p:ph idx="2" type="title"/>
          </p:nvPr>
        </p:nvSpPr>
        <p:spPr>
          <a:xfrm>
            <a:off x="6001463" y="1256925"/>
            <a:ext cx="2022300" cy="38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640" name="Google Shape;640;p45"/>
          <p:cNvSpPr txBox="1"/>
          <p:nvPr>
            <p:ph idx="3" type="subTitle"/>
          </p:nvPr>
        </p:nvSpPr>
        <p:spPr>
          <a:xfrm>
            <a:off x="6001463" y="1574098"/>
            <a:ext cx="20223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1" name="Google Shape;641;p45"/>
          <p:cNvSpPr txBox="1"/>
          <p:nvPr>
            <p:ph idx="4" type="title"/>
          </p:nvPr>
        </p:nvSpPr>
        <p:spPr>
          <a:xfrm>
            <a:off x="1120238" y="3403200"/>
            <a:ext cx="2022300" cy="38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642" name="Google Shape;642;p45"/>
          <p:cNvSpPr txBox="1"/>
          <p:nvPr>
            <p:ph idx="5" type="subTitle"/>
          </p:nvPr>
        </p:nvSpPr>
        <p:spPr>
          <a:xfrm>
            <a:off x="1120238" y="3720373"/>
            <a:ext cx="20223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3" name="Google Shape;643;p45"/>
          <p:cNvSpPr txBox="1"/>
          <p:nvPr>
            <p:ph idx="6" type="title"/>
          </p:nvPr>
        </p:nvSpPr>
        <p:spPr>
          <a:xfrm>
            <a:off x="6022763" y="3403200"/>
            <a:ext cx="2022300" cy="38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644" name="Google Shape;644;p45"/>
          <p:cNvSpPr txBox="1"/>
          <p:nvPr>
            <p:ph idx="7" type="subTitle"/>
          </p:nvPr>
        </p:nvSpPr>
        <p:spPr>
          <a:xfrm>
            <a:off x="6022763" y="3720373"/>
            <a:ext cx="20223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5" name="Google Shape;645;p45"/>
          <p:cNvSpPr txBox="1"/>
          <p:nvPr>
            <p:ph idx="8" type="title"/>
          </p:nvPr>
        </p:nvSpPr>
        <p:spPr>
          <a:xfrm>
            <a:off x="3550200" y="2330063"/>
            <a:ext cx="2022300" cy="38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646" name="Google Shape;646;p45"/>
          <p:cNvSpPr txBox="1"/>
          <p:nvPr>
            <p:ph idx="9" type="subTitle"/>
          </p:nvPr>
        </p:nvSpPr>
        <p:spPr>
          <a:xfrm>
            <a:off x="3550200" y="2647235"/>
            <a:ext cx="20223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7" name="Google Shape;647;p45"/>
          <p:cNvSpPr/>
          <p:nvPr/>
        </p:nvSpPr>
        <p:spPr>
          <a:xfrm flipH="1" rot="-1518785">
            <a:off x="108221" y="-13636"/>
            <a:ext cx="2228124" cy="918929"/>
          </a:xfrm>
          <a:custGeom>
            <a:rect b="b" l="l" r="r" t="t"/>
            <a:pathLst>
              <a:path extrusionOk="0" h="61867" w="246008">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5"/>
          <p:cNvSpPr/>
          <p:nvPr/>
        </p:nvSpPr>
        <p:spPr>
          <a:xfrm flipH="1" rot="-1519228">
            <a:off x="-502377" y="-716362"/>
            <a:ext cx="3782980" cy="1428824"/>
          </a:xfrm>
          <a:custGeom>
            <a:rect b="b" l="l" r="r" t="t"/>
            <a:pathLst>
              <a:path extrusionOk="0" h="61984" w="264364">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5"/>
          <p:cNvSpPr/>
          <p:nvPr/>
        </p:nvSpPr>
        <p:spPr>
          <a:xfrm rot="-1518617">
            <a:off x="-978642" y="-633617"/>
            <a:ext cx="4264746" cy="1843807"/>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5"/>
          <p:cNvSpPr/>
          <p:nvPr/>
        </p:nvSpPr>
        <p:spPr>
          <a:xfrm>
            <a:off x="-727683" y="4105400"/>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5"/>
          <p:cNvSpPr/>
          <p:nvPr/>
        </p:nvSpPr>
        <p:spPr>
          <a:xfrm flipH="1" rot="1432117">
            <a:off x="-994133" y="4325918"/>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5"/>
          <p:cNvSpPr/>
          <p:nvPr/>
        </p:nvSpPr>
        <p:spPr>
          <a:xfrm rot="855778">
            <a:off x="-1530463" y="4208916"/>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5"/>
          <p:cNvSpPr txBox="1"/>
          <p:nvPr>
            <p:ph idx="13"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atin typeface="Open Sans"/>
                <a:ea typeface="Open Sans"/>
                <a:cs typeface="Open Sans"/>
                <a:sym typeface="Open Sans"/>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654" name="Google Shape;654;p45"/>
          <p:cNvSpPr/>
          <p:nvPr/>
        </p:nvSpPr>
        <p:spPr>
          <a:xfrm rot="5400000">
            <a:off x="2668844" y="1525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5"/>
          <p:cNvSpPr/>
          <p:nvPr/>
        </p:nvSpPr>
        <p:spPr>
          <a:xfrm rot="5400000">
            <a:off x="1006581" y="44671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5"/>
          <p:cNvSpPr/>
          <p:nvPr/>
        </p:nvSpPr>
        <p:spPr>
          <a:xfrm rot="-5400000">
            <a:off x="2012019" y="-15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5"/>
          <p:cNvSpPr/>
          <p:nvPr/>
        </p:nvSpPr>
        <p:spPr>
          <a:xfrm rot="5400000">
            <a:off x="350369" y="38324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23">
    <p:spTree>
      <p:nvGrpSpPr>
        <p:cNvPr id="658" name="Shape 658"/>
        <p:cNvGrpSpPr/>
        <p:nvPr/>
      </p:nvGrpSpPr>
      <p:grpSpPr>
        <a:xfrm>
          <a:off x="0" y="0"/>
          <a:ext cx="0" cy="0"/>
          <a:chOff x="0" y="0"/>
          <a:chExt cx="0" cy="0"/>
        </a:xfrm>
      </p:grpSpPr>
      <p:sp>
        <p:nvSpPr>
          <p:cNvPr id="659" name="Google Shape;659;p4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660" name="Google Shape;660;p46"/>
          <p:cNvSpPr txBox="1"/>
          <p:nvPr>
            <p:ph idx="2" type="title"/>
          </p:nvPr>
        </p:nvSpPr>
        <p:spPr>
          <a:xfrm>
            <a:off x="990875" y="1530450"/>
            <a:ext cx="2034600" cy="453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661" name="Google Shape;661;p46"/>
          <p:cNvSpPr txBox="1"/>
          <p:nvPr>
            <p:ph idx="1" type="subTitle"/>
          </p:nvPr>
        </p:nvSpPr>
        <p:spPr>
          <a:xfrm>
            <a:off x="990875" y="1984050"/>
            <a:ext cx="2034600" cy="63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2" name="Google Shape;662;p46"/>
          <p:cNvSpPr txBox="1"/>
          <p:nvPr>
            <p:ph idx="3" type="title"/>
          </p:nvPr>
        </p:nvSpPr>
        <p:spPr>
          <a:xfrm>
            <a:off x="2272775" y="2963850"/>
            <a:ext cx="2034600" cy="453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663" name="Google Shape;663;p46"/>
          <p:cNvSpPr txBox="1"/>
          <p:nvPr>
            <p:ph idx="4" type="subTitle"/>
          </p:nvPr>
        </p:nvSpPr>
        <p:spPr>
          <a:xfrm>
            <a:off x="2272775" y="3417450"/>
            <a:ext cx="2034600" cy="63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4" name="Google Shape;664;p46"/>
          <p:cNvSpPr txBox="1"/>
          <p:nvPr>
            <p:ph idx="5" type="title"/>
          </p:nvPr>
        </p:nvSpPr>
        <p:spPr>
          <a:xfrm>
            <a:off x="6118525" y="1530450"/>
            <a:ext cx="2034600" cy="453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665" name="Google Shape;665;p46"/>
          <p:cNvSpPr txBox="1"/>
          <p:nvPr>
            <p:ph idx="6" type="subTitle"/>
          </p:nvPr>
        </p:nvSpPr>
        <p:spPr>
          <a:xfrm>
            <a:off x="6118525" y="1984050"/>
            <a:ext cx="2034600" cy="63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6" name="Google Shape;666;p46"/>
          <p:cNvSpPr txBox="1"/>
          <p:nvPr>
            <p:ph idx="7" type="title"/>
          </p:nvPr>
        </p:nvSpPr>
        <p:spPr>
          <a:xfrm>
            <a:off x="4836600" y="2963850"/>
            <a:ext cx="2034600" cy="453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667" name="Google Shape;667;p46"/>
          <p:cNvSpPr txBox="1"/>
          <p:nvPr>
            <p:ph idx="8" type="subTitle"/>
          </p:nvPr>
        </p:nvSpPr>
        <p:spPr>
          <a:xfrm>
            <a:off x="4836600" y="3417450"/>
            <a:ext cx="2034600" cy="63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8" name="Google Shape;668;p46"/>
          <p:cNvSpPr txBox="1"/>
          <p:nvPr>
            <p:ph idx="9" type="title"/>
          </p:nvPr>
        </p:nvSpPr>
        <p:spPr>
          <a:xfrm>
            <a:off x="3554675" y="1530450"/>
            <a:ext cx="2034600" cy="453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669" name="Google Shape;669;p46"/>
          <p:cNvSpPr txBox="1"/>
          <p:nvPr>
            <p:ph idx="13" type="subTitle"/>
          </p:nvPr>
        </p:nvSpPr>
        <p:spPr>
          <a:xfrm>
            <a:off x="3554675" y="1984050"/>
            <a:ext cx="2034600" cy="63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0" name="Google Shape;670;p46"/>
          <p:cNvSpPr/>
          <p:nvPr/>
        </p:nvSpPr>
        <p:spPr>
          <a:xfrm>
            <a:off x="-614789" y="4059903"/>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6"/>
          <p:cNvSpPr/>
          <p:nvPr/>
        </p:nvSpPr>
        <p:spPr>
          <a:xfrm flipH="1" rot="1432117">
            <a:off x="-881240" y="4280420"/>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6"/>
          <p:cNvSpPr/>
          <p:nvPr/>
        </p:nvSpPr>
        <p:spPr>
          <a:xfrm rot="855778">
            <a:off x="-1417570" y="4163418"/>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6"/>
          <p:cNvSpPr/>
          <p:nvPr/>
        </p:nvSpPr>
        <p:spPr>
          <a:xfrm flipH="1" rot="5027361">
            <a:off x="8598824" y="4042096"/>
            <a:ext cx="1671004" cy="1597787"/>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6"/>
          <p:cNvSpPr/>
          <p:nvPr/>
        </p:nvSpPr>
        <p:spPr>
          <a:xfrm flipH="1" rot="10093095">
            <a:off x="7020027" y="4448297"/>
            <a:ext cx="3557278" cy="966682"/>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6"/>
          <p:cNvSpPr/>
          <p:nvPr/>
        </p:nvSpPr>
        <p:spPr>
          <a:xfrm flipH="1" rot="10800000">
            <a:off x="7020070" y="4354984"/>
            <a:ext cx="3556654" cy="1060078"/>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6"/>
          <p:cNvSpPr/>
          <p:nvPr/>
        </p:nvSpPr>
        <p:spPr>
          <a:xfrm rot="5400000">
            <a:off x="8594081" y="42478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6"/>
          <p:cNvSpPr/>
          <p:nvPr/>
        </p:nvSpPr>
        <p:spPr>
          <a:xfrm rot="5400000">
            <a:off x="810844" y="43237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6"/>
          <p:cNvSpPr/>
          <p:nvPr/>
        </p:nvSpPr>
        <p:spPr>
          <a:xfrm rot="-5400000">
            <a:off x="7937256" y="40951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6"/>
          <p:cNvSpPr/>
          <p:nvPr/>
        </p:nvSpPr>
        <p:spPr>
          <a:xfrm rot="5400000">
            <a:off x="154631" y="36889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7">
    <p:spTree>
      <p:nvGrpSpPr>
        <p:cNvPr id="680" name="Shape 680"/>
        <p:cNvGrpSpPr/>
        <p:nvPr/>
      </p:nvGrpSpPr>
      <p:grpSpPr>
        <a:xfrm>
          <a:off x="0" y="0"/>
          <a:ext cx="0" cy="0"/>
          <a:chOff x="0" y="0"/>
          <a:chExt cx="0" cy="0"/>
        </a:xfrm>
      </p:grpSpPr>
      <p:sp>
        <p:nvSpPr>
          <p:cNvPr id="681" name="Google Shape;681;p47"/>
          <p:cNvSpPr txBox="1"/>
          <p:nvPr>
            <p:ph type="title"/>
          </p:nvPr>
        </p:nvSpPr>
        <p:spPr>
          <a:xfrm>
            <a:off x="1543350" y="363275"/>
            <a:ext cx="60573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82" name="Google Shape;682;p47"/>
          <p:cNvSpPr txBox="1"/>
          <p:nvPr>
            <p:ph idx="1" type="subTitle"/>
          </p:nvPr>
        </p:nvSpPr>
        <p:spPr>
          <a:xfrm>
            <a:off x="4875632"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83" name="Google Shape;683;p47"/>
          <p:cNvSpPr txBox="1"/>
          <p:nvPr>
            <p:ph idx="2" type="subTitle"/>
          </p:nvPr>
        </p:nvSpPr>
        <p:spPr>
          <a:xfrm>
            <a:off x="5157563"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84" name="Google Shape;684;p47"/>
          <p:cNvSpPr txBox="1"/>
          <p:nvPr>
            <p:ph idx="3" type="subTitle"/>
          </p:nvPr>
        </p:nvSpPr>
        <p:spPr>
          <a:xfrm>
            <a:off x="1782263"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85" name="Google Shape;685;p47"/>
          <p:cNvSpPr txBox="1"/>
          <p:nvPr>
            <p:ph idx="4" type="subTitle"/>
          </p:nvPr>
        </p:nvSpPr>
        <p:spPr>
          <a:xfrm>
            <a:off x="2064375"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86" name="Google Shape;686;p47"/>
          <p:cNvSpPr txBox="1"/>
          <p:nvPr>
            <p:ph idx="5" type="subTitle"/>
          </p:nvPr>
        </p:nvSpPr>
        <p:spPr>
          <a:xfrm>
            <a:off x="4875600"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87" name="Google Shape;687;p47"/>
          <p:cNvSpPr txBox="1"/>
          <p:nvPr>
            <p:ph idx="6" type="subTitle"/>
          </p:nvPr>
        </p:nvSpPr>
        <p:spPr>
          <a:xfrm>
            <a:off x="5157563"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88" name="Google Shape;688;p47"/>
          <p:cNvSpPr txBox="1"/>
          <p:nvPr>
            <p:ph idx="7" type="subTitle"/>
          </p:nvPr>
        </p:nvSpPr>
        <p:spPr>
          <a:xfrm>
            <a:off x="1782263"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89" name="Google Shape;689;p47"/>
          <p:cNvSpPr txBox="1"/>
          <p:nvPr>
            <p:ph idx="8" type="subTitle"/>
          </p:nvPr>
        </p:nvSpPr>
        <p:spPr>
          <a:xfrm>
            <a:off x="2064375"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90" name="Google Shape;690;p47"/>
          <p:cNvSpPr/>
          <p:nvPr/>
        </p:nvSpPr>
        <p:spPr>
          <a:xfrm flipH="1" rot="-5400000">
            <a:off x="-3096997" y="2192121"/>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7"/>
          <p:cNvSpPr/>
          <p:nvPr/>
        </p:nvSpPr>
        <p:spPr>
          <a:xfrm rot="5400000">
            <a:off x="-1921300" y="3098438"/>
            <a:ext cx="4271825" cy="1177450"/>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7"/>
          <p:cNvSpPr/>
          <p:nvPr/>
        </p:nvSpPr>
        <p:spPr>
          <a:xfrm flipH="1" rot="147">
            <a:off x="-401896" y="3180097"/>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7"/>
          <p:cNvSpPr/>
          <p:nvPr/>
        </p:nvSpPr>
        <p:spPr>
          <a:xfrm flipH="1" rot="-5400000">
            <a:off x="839461" y="386456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7"/>
          <p:cNvSpPr/>
          <p:nvPr/>
        </p:nvSpPr>
        <p:spPr>
          <a:xfrm flipH="1" rot="-5400000">
            <a:off x="376511" y="108498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7"/>
          <p:cNvSpPr/>
          <p:nvPr/>
        </p:nvSpPr>
        <p:spPr>
          <a:xfrm flipH="1" rot="-5400000">
            <a:off x="948986" y="173088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7"/>
          <p:cNvSpPr/>
          <p:nvPr/>
        </p:nvSpPr>
        <p:spPr>
          <a:xfrm flipH="1" rot="5400000">
            <a:off x="5330692" y="2192121"/>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7"/>
          <p:cNvSpPr/>
          <p:nvPr/>
        </p:nvSpPr>
        <p:spPr>
          <a:xfrm rot="-5400000">
            <a:off x="6773240" y="988358"/>
            <a:ext cx="4271825" cy="1177450"/>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7"/>
          <p:cNvSpPr/>
          <p:nvPr/>
        </p:nvSpPr>
        <p:spPr>
          <a:xfrm flipH="1" rot="-10799853">
            <a:off x="8120822" y="-9700"/>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7"/>
          <p:cNvSpPr/>
          <p:nvPr/>
        </p:nvSpPr>
        <p:spPr>
          <a:xfrm flipH="1" rot="5400000">
            <a:off x="7855079" y="51188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7"/>
          <p:cNvSpPr/>
          <p:nvPr/>
        </p:nvSpPr>
        <p:spPr>
          <a:xfrm flipH="1" rot="5400000">
            <a:off x="8120804" y="123618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7"/>
          <p:cNvSpPr/>
          <p:nvPr/>
        </p:nvSpPr>
        <p:spPr>
          <a:xfrm flipH="1" rot="5400000">
            <a:off x="8583754" y="401575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7"/>
          <p:cNvSpPr/>
          <p:nvPr/>
        </p:nvSpPr>
        <p:spPr>
          <a:xfrm flipH="1" rot="5400000">
            <a:off x="8076379" y="343465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7"/>
          <p:cNvSpPr/>
          <p:nvPr/>
        </p:nvSpPr>
        <p:spPr>
          <a:xfrm flipH="1" rot="-5400000">
            <a:off x="1170286" y="465366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704" name="Shape 704"/>
        <p:cNvGrpSpPr/>
        <p:nvPr/>
      </p:nvGrpSpPr>
      <p:grpSpPr>
        <a:xfrm>
          <a:off x="0" y="0"/>
          <a:ext cx="0" cy="0"/>
          <a:chOff x="0" y="0"/>
          <a:chExt cx="0" cy="0"/>
        </a:xfrm>
      </p:grpSpPr>
      <p:sp>
        <p:nvSpPr>
          <p:cNvPr id="705" name="Google Shape;705;p48"/>
          <p:cNvSpPr txBox="1"/>
          <p:nvPr>
            <p:ph type="title"/>
          </p:nvPr>
        </p:nvSpPr>
        <p:spPr>
          <a:xfrm flipH="1">
            <a:off x="959002" y="2019725"/>
            <a:ext cx="3931200" cy="657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706" name="Google Shape;706;p48"/>
          <p:cNvSpPr txBox="1"/>
          <p:nvPr>
            <p:ph idx="1" type="subTitle"/>
          </p:nvPr>
        </p:nvSpPr>
        <p:spPr>
          <a:xfrm flipH="1">
            <a:off x="959090" y="2565775"/>
            <a:ext cx="29988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Font typeface="Josefin Sans"/>
              <a:buNone/>
              <a:defRPr sz="15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07" name="Google Shape;707;p48"/>
          <p:cNvSpPr/>
          <p:nvPr/>
        </p:nvSpPr>
        <p:spPr>
          <a:xfrm flipH="1" rot="-132439">
            <a:off x="305871" y="-3991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8"/>
          <p:cNvSpPr/>
          <p:nvPr/>
        </p:nvSpPr>
        <p:spPr>
          <a:xfrm flipH="1">
            <a:off x="402459" y="-132676"/>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8"/>
          <p:cNvSpPr/>
          <p:nvPr/>
        </p:nvSpPr>
        <p:spPr>
          <a:xfrm flipH="1" rot="10800000">
            <a:off x="-272112" y="-1087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8"/>
          <p:cNvSpPr/>
          <p:nvPr/>
        </p:nvSpPr>
        <p:spPr>
          <a:xfrm flipH="1" rot="10800000">
            <a:off x="402451" y="108648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8"/>
          <p:cNvSpPr/>
          <p:nvPr/>
        </p:nvSpPr>
        <p:spPr>
          <a:xfrm flipH="1" rot="10800000">
            <a:off x="1153051" y="64806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8"/>
          <p:cNvSpPr/>
          <p:nvPr/>
        </p:nvSpPr>
        <p:spPr>
          <a:xfrm flipH="1" rot="10800000">
            <a:off x="2859751" y="301212"/>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8"/>
          <p:cNvSpPr/>
          <p:nvPr/>
        </p:nvSpPr>
        <p:spPr>
          <a:xfrm rot="-10667561">
            <a:off x="305871" y="4393835"/>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8"/>
          <p:cNvSpPr/>
          <p:nvPr/>
        </p:nvSpPr>
        <p:spPr>
          <a:xfrm rot="10800000">
            <a:off x="402459" y="4301097"/>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8"/>
          <p:cNvSpPr/>
          <p:nvPr/>
        </p:nvSpPr>
        <p:spPr>
          <a:xfrm>
            <a:off x="-272112" y="4156612"/>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8"/>
          <p:cNvSpPr/>
          <p:nvPr/>
        </p:nvSpPr>
        <p:spPr>
          <a:xfrm>
            <a:off x="402451" y="394969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8"/>
          <p:cNvSpPr/>
          <p:nvPr/>
        </p:nvSpPr>
        <p:spPr>
          <a:xfrm>
            <a:off x="1153051" y="43881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8"/>
          <p:cNvSpPr/>
          <p:nvPr/>
        </p:nvSpPr>
        <p:spPr>
          <a:xfrm>
            <a:off x="2859751" y="47349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8"/>
          <p:cNvSpPr/>
          <p:nvPr/>
        </p:nvSpPr>
        <p:spPr>
          <a:xfrm>
            <a:off x="5246676" y="481827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8"/>
          <p:cNvSpPr/>
          <p:nvPr/>
        </p:nvSpPr>
        <p:spPr>
          <a:xfrm flipH="1" rot="10800000">
            <a:off x="5246676" y="1531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4">
    <p:spTree>
      <p:nvGrpSpPr>
        <p:cNvPr id="721" name="Shape 721"/>
        <p:cNvGrpSpPr/>
        <p:nvPr/>
      </p:nvGrpSpPr>
      <p:grpSpPr>
        <a:xfrm>
          <a:off x="0" y="0"/>
          <a:ext cx="0" cy="0"/>
          <a:chOff x="0" y="0"/>
          <a:chExt cx="0" cy="0"/>
        </a:xfrm>
      </p:grpSpPr>
      <p:sp>
        <p:nvSpPr>
          <p:cNvPr id="722" name="Google Shape;722;p49"/>
          <p:cNvSpPr txBox="1"/>
          <p:nvPr>
            <p:ph type="title"/>
          </p:nvPr>
        </p:nvSpPr>
        <p:spPr>
          <a:xfrm flipH="1">
            <a:off x="1031425" y="1334306"/>
            <a:ext cx="3201000" cy="1298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
        <p:nvSpPr>
          <p:cNvPr id="723" name="Google Shape;723;p49"/>
          <p:cNvSpPr txBox="1"/>
          <p:nvPr>
            <p:ph idx="1" type="subTitle"/>
          </p:nvPr>
        </p:nvSpPr>
        <p:spPr>
          <a:xfrm flipH="1">
            <a:off x="1212018" y="2794294"/>
            <a:ext cx="3020400" cy="1167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160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724" name="Google Shape;724;p49"/>
          <p:cNvSpPr/>
          <p:nvPr/>
        </p:nvSpPr>
        <p:spPr>
          <a:xfrm>
            <a:off x="0" y="0"/>
            <a:ext cx="444900" cy="444900"/>
          </a:xfrm>
          <a:prstGeom prst="ellipse">
            <a:avLst/>
          </a:prstGeom>
          <a:solidFill>
            <a:srgbClr val="F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9"/>
          <p:cNvSpPr/>
          <p:nvPr/>
        </p:nvSpPr>
        <p:spPr>
          <a:xfrm rot="-9281215">
            <a:off x="165301" y="4203731"/>
            <a:ext cx="2228124" cy="918929"/>
          </a:xfrm>
          <a:custGeom>
            <a:rect b="b" l="l" r="r" t="t"/>
            <a:pathLst>
              <a:path extrusionOk="0" h="61867" w="246008">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9"/>
          <p:cNvSpPr/>
          <p:nvPr/>
        </p:nvSpPr>
        <p:spPr>
          <a:xfrm rot="-9280772">
            <a:off x="-445297" y="4396562"/>
            <a:ext cx="3782980" cy="1428824"/>
          </a:xfrm>
          <a:custGeom>
            <a:rect b="b" l="l" r="r" t="t"/>
            <a:pathLst>
              <a:path extrusionOk="0" h="61984" w="264364">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9"/>
          <p:cNvSpPr/>
          <p:nvPr/>
        </p:nvSpPr>
        <p:spPr>
          <a:xfrm flipH="1" rot="-9281383">
            <a:off x="-921562" y="3898835"/>
            <a:ext cx="4264746" cy="1843807"/>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9"/>
          <p:cNvSpPr/>
          <p:nvPr/>
        </p:nvSpPr>
        <p:spPr>
          <a:xfrm flipH="1" rot="10800000">
            <a:off x="-670603" y="7"/>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9"/>
          <p:cNvSpPr/>
          <p:nvPr/>
        </p:nvSpPr>
        <p:spPr>
          <a:xfrm rot="9367883">
            <a:off x="-937053" y="-338044"/>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9"/>
          <p:cNvSpPr/>
          <p:nvPr/>
        </p:nvSpPr>
        <p:spPr>
          <a:xfrm rot="-1518617">
            <a:off x="-992817" y="-870267"/>
            <a:ext cx="4264746" cy="1843807"/>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9"/>
          <p:cNvSpPr/>
          <p:nvPr/>
        </p:nvSpPr>
        <p:spPr>
          <a:xfrm rot="5400000">
            <a:off x="1221931" y="9753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9"/>
          <p:cNvSpPr/>
          <p:nvPr/>
        </p:nvSpPr>
        <p:spPr>
          <a:xfrm rot="5400000">
            <a:off x="2202194" y="45963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9"/>
          <p:cNvSpPr/>
          <p:nvPr/>
        </p:nvSpPr>
        <p:spPr>
          <a:xfrm rot="-5400000">
            <a:off x="565106" y="8226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9"/>
          <p:cNvSpPr/>
          <p:nvPr/>
        </p:nvSpPr>
        <p:spPr>
          <a:xfrm rot="5400000">
            <a:off x="1545981" y="39616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5">
    <p:spTree>
      <p:nvGrpSpPr>
        <p:cNvPr id="735" name="Shape 735"/>
        <p:cNvGrpSpPr/>
        <p:nvPr/>
      </p:nvGrpSpPr>
      <p:grpSpPr>
        <a:xfrm>
          <a:off x="0" y="0"/>
          <a:ext cx="0" cy="0"/>
          <a:chOff x="0" y="0"/>
          <a:chExt cx="0" cy="0"/>
        </a:xfrm>
      </p:grpSpPr>
      <p:sp>
        <p:nvSpPr>
          <p:cNvPr id="736" name="Google Shape;736;p50"/>
          <p:cNvSpPr txBox="1"/>
          <p:nvPr>
            <p:ph type="title"/>
          </p:nvPr>
        </p:nvSpPr>
        <p:spPr>
          <a:xfrm>
            <a:off x="4253800" y="2019725"/>
            <a:ext cx="3931200" cy="65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lgn="r">
              <a:spcBef>
                <a:spcPts val="0"/>
              </a:spcBef>
              <a:spcAft>
                <a:spcPts val="0"/>
              </a:spcAft>
              <a:buSzPts val="3000"/>
              <a:buNone/>
              <a:defRPr>
                <a:latin typeface="Open Sans SemiBold"/>
                <a:ea typeface="Open Sans SemiBold"/>
                <a:cs typeface="Open Sans SemiBold"/>
                <a:sym typeface="Open Sans SemiBold"/>
              </a:defRPr>
            </a:lvl2pPr>
            <a:lvl3pPr lvl="2" rtl="0" algn="r">
              <a:spcBef>
                <a:spcPts val="0"/>
              </a:spcBef>
              <a:spcAft>
                <a:spcPts val="0"/>
              </a:spcAft>
              <a:buSzPts val="3000"/>
              <a:buNone/>
              <a:defRPr>
                <a:latin typeface="Open Sans SemiBold"/>
                <a:ea typeface="Open Sans SemiBold"/>
                <a:cs typeface="Open Sans SemiBold"/>
                <a:sym typeface="Open Sans SemiBold"/>
              </a:defRPr>
            </a:lvl3pPr>
            <a:lvl4pPr lvl="3" rtl="0" algn="r">
              <a:spcBef>
                <a:spcPts val="0"/>
              </a:spcBef>
              <a:spcAft>
                <a:spcPts val="0"/>
              </a:spcAft>
              <a:buSzPts val="3000"/>
              <a:buNone/>
              <a:defRPr>
                <a:latin typeface="Open Sans SemiBold"/>
                <a:ea typeface="Open Sans SemiBold"/>
                <a:cs typeface="Open Sans SemiBold"/>
                <a:sym typeface="Open Sans SemiBold"/>
              </a:defRPr>
            </a:lvl4pPr>
            <a:lvl5pPr lvl="4" rtl="0" algn="r">
              <a:spcBef>
                <a:spcPts val="0"/>
              </a:spcBef>
              <a:spcAft>
                <a:spcPts val="0"/>
              </a:spcAft>
              <a:buSzPts val="3000"/>
              <a:buNone/>
              <a:defRPr>
                <a:latin typeface="Open Sans SemiBold"/>
                <a:ea typeface="Open Sans SemiBold"/>
                <a:cs typeface="Open Sans SemiBold"/>
                <a:sym typeface="Open Sans SemiBold"/>
              </a:defRPr>
            </a:lvl5pPr>
            <a:lvl6pPr lvl="5" rtl="0" algn="r">
              <a:spcBef>
                <a:spcPts val="0"/>
              </a:spcBef>
              <a:spcAft>
                <a:spcPts val="0"/>
              </a:spcAft>
              <a:buSzPts val="3000"/>
              <a:buNone/>
              <a:defRPr>
                <a:latin typeface="Open Sans SemiBold"/>
                <a:ea typeface="Open Sans SemiBold"/>
                <a:cs typeface="Open Sans SemiBold"/>
                <a:sym typeface="Open Sans SemiBold"/>
              </a:defRPr>
            </a:lvl6pPr>
            <a:lvl7pPr lvl="6" rtl="0" algn="r">
              <a:spcBef>
                <a:spcPts val="0"/>
              </a:spcBef>
              <a:spcAft>
                <a:spcPts val="0"/>
              </a:spcAft>
              <a:buSzPts val="3000"/>
              <a:buNone/>
              <a:defRPr>
                <a:latin typeface="Open Sans SemiBold"/>
                <a:ea typeface="Open Sans SemiBold"/>
                <a:cs typeface="Open Sans SemiBold"/>
                <a:sym typeface="Open Sans SemiBold"/>
              </a:defRPr>
            </a:lvl7pPr>
            <a:lvl8pPr lvl="7" rtl="0" algn="r">
              <a:spcBef>
                <a:spcPts val="0"/>
              </a:spcBef>
              <a:spcAft>
                <a:spcPts val="0"/>
              </a:spcAft>
              <a:buSzPts val="3000"/>
              <a:buNone/>
              <a:defRPr>
                <a:latin typeface="Open Sans SemiBold"/>
                <a:ea typeface="Open Sans SemiBold"/>
                <a:cs typeface="Open Sans SemiBold"/>
                <a:sym typeface="Open Sans SemiBold"/>
              </a:defRPr>
            </a:lvl8pPr>
            <a:lvl9pPr lvl="8" rtl="0" algn="r">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737" name="Google Shape;737;p50"/>
          <p:cNvSpPr txBox="1"/>
          <p:nvPr>
            <p:ph idx="1" type="subTitle"/>
          </p:nvPr>
        </p:nvSpPr>
        <p:spPr>
          <a:xfrm>
            <a:off x="5186112" y="256577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500"/>
              <a:buFont typeface="Josefin Sans"/>
              <a:buNone/>
              <a:defRPr sz="15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738" name="Google Shape;738;p50"/>
          <p:cNvSpPr/>
          <p:nvPr/>
        </p:nvSpPr>
        <p:spPr>
          <a:xfrm rot="10800000">
            <a:off x="3937512" y="4410874"/>
            <a:ext cx="3936983" cy="732774"/>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0"/>
          <p:cNvSpPr/>
          <p:nvPr/>
        </p:nvSpPr>
        <p:spPr>
          <a:xfrm flipH="1">
            <a:off x="3939637" y="98"/>
            <a:ext cx="5126677" cy="1295929"/>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0"/>
          <p:cNvSpPr/>
          <p:nvPr/>
        </p:nvSpPr>
        <p:spPr>
          <a:xfrm flipH="1" rot="10800000">
            <a:off x="4720014" y="4141676"/>
            <a:ext cx="5735030" cy="1001972"/>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0"/>
          <p:cNvSpPr/>
          <p:nvPr/>
        </p:nvSpPr>
        <p:spPr>
          <a:xfrm flipH="1" rot="10800000">
            <a:off x="5013459" y="204"/>
            <a:ext cx="4130832" cy="1472837"/>
          </a:xfrm>
          <a:custGeom>
            <a:rect b="b" l="l" r="r" t="t"/>
            <a:pathLst>
              <a:path extrusionOk="0" h="154588" w="285673">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0"/>
          <p:cNvSpPr/>
          <p:nvPr/>
        </p:nvSpPr>
        <p:spPr>
          <a:xfrm rot="10800000">
            <a:off x="5628786" y="490"/>
            <a:ext cx="3515148" cy="1472658"/>
          </a:xfrm>
          <a:custGeom>
            <a:rect b="b" l="l" r="r" t="t"/>
            <a:pathLst>
              <a:path extrusionOk="0" h="196093" w="305002">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0"/>
          <p:cNvSpPr/>
          <p:nvPr/>
        </p:nvSpPr>
        <p:spPr>
          <a:xfrm rot="10800000">
            <a:off x="5220582" y="4263470"/>
            <a:ext cx="3937105" cy="880179"/>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0"/>
          <p:cNvSpPr/>
          <p:nvPr/>
        </p:nvSpPr>
        <p:spPr>
          <a:xfrm rot="5400000">
            <a:off x="6527856" y="44833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0"/>
          <p:cNvSpPr/>
          <p:nvPr/>
        </p:nvSpPr>
        <p:spPr>
          <a:xfrm rot="5400000">
            <a:off x="5530219" y="9452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0"/>
          <p:cNvSpPr/>
          <p:nvPr/>
        </p:nvSpPr>
        <p:spPr>
          <a:xfrm rot="-5400000">
            <a:off x="5871031" y="43306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0"/>
          <p:cNvSpPr/>
          <p:nvPr/>
        </p:nvSpPr>
        <p:spPr>
          <a:xfrm rot="5400000">
            <a:off x="4874006" y="3104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2" name="Google Shape;82;p6"/>
          <p:cNvSpPr/>
          <p:nvPr/>
        </p:nvSpPr>
        <p:spPr>
          <a:xfrm>
            <a:off x="6082076"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p:nvPr/>
        </p:nvSpPr>
        <p:spPr>
          <a:xfrm rot="10800000">
            <a:off x="6965676"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
          <p:cNvSpPr/>
          <p:nvPr/>
        </p:nvSpPr>
        <p:spPr>
          <a:xfrm flipH="1" rot="10484947">
            <a:off x="799938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p:nvPr/>
        </p:nvSpPr>
        <p:spPr>
          <a:xfrm rot="10800000">
            <a:off x="72221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rot="10800000">
            <a:off x="8177150"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rot="10800000">
            <a:off x="8947925"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6">
    <p:spTree>
      <p:nvGrpSpPr>
        <p:cNvPr id="748" name="Shape 748"/>
        <p:cNvGrpSpPr/>
        <p:nvPr/>
      </p:nvGrpSpPr>
      <p:grpSpPr>
        <a:xfrm>
          <a:off x="0" y="0"/>
          <a:ext cx="0" cy="0"/>
          <a:chOff x="0" y="0"/>
          <a:chExt cx="0" cy="0"/>
        </a:xfrm>
      </p:grpSpPr>
      <p:sp>
        <p:nvSpPr>
          <p:cNvPr id="749" name="Google Shape;749;p51"/>
          <p:cNvSpPr txBox="1"/>
          <p:nvPr>
            <p:ph type="title"/>
          </p:nvPr>
        </p:nvSpPr>
        <p:spPr>
          <a:xfrm flipH="1">
            <a:off x="959002" y="2019725"/>
            <a:ext cx="3931200" cy="657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750" name="Google Shape;750;p51"/>
          <p:cNvSpPr txBox="1"/>
          <p:nvPr>
            <p:ph idx="1" type="subTitle"/>
          </p:nvPr>
        </p:nvSpPr>
        <p:spPr>
          <a:xfrm flipH="1">
            <a:off x="959090" y="2565775"/>
            <a:ext cx="29988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Font typeface="Josefin Sans"/>
              <a:buNone/>
              <a:defRPr sz="15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51" name="Google Shape;751;p51"/>
          <p:cNvSpPr/>
          <p:nvPr/>
        </p:nvSpPr>
        <p:spPr>
          <a:xfrm flipH="1" rot="-5911893">
            <a:off x="312525" y="-757650"/>
            <a:ext cx="1679785" cy="2039064"/>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1"/>
          <p:cNvSpPr/>
          <p:nvPr/>
        </p:nvSpPr>
        <p:spPr>
          <a:xfrm flipH="1" rot="-515846">
            <a:off x="-399995" y="-321140"/>
            <a:ext cx="4858752" cy="984749"/>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1"/>
          <p:cNvSpPr/>
          <p:nvPr/>
        </p:nvSpPr>
        <p:spPr>
          <a:xfrm flipH="1">
            <a:off x="-423061" y="-312190"/>
            <a:ext cx="4906095" cy="1060078"/>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1"/>
          <p:cNvSpPr/>
          <p:nvPr/>
        </p:nvSpPr>
        <p:spPr>
          <a:xfrm>
            <a:off x="-275372" y="4138788"/>
            <a:ext cx="3370532"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1"/>
          <p:cNvSpPr/>
          <p:nvPr/>
        </p:nvSpPr>
        <p:spPr>
          <a:xfrm flipH="1" rot="1067063">
            <a:off x="-556554" y="4319279"/>
            <a:ext cx="4178350" cy="1201199"/>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1"/>
          <p:cNvSpPr/>
          <p:nvPr/>
        </p:nvSpPr>
        <p:spPr>
          <a:xfrm rot="626416">
            <a:off x="-1346735" y="4226168"/>
            <a:ext cx="4901831" cy="1227025"/>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1"/>
          <p:cNvSpPr/>
          <p:nvPr/>
        </p:nvSpPr>
        <p:spPr>
          <a:xfrm rot="5400000">
            <a:off x="2074869" y="43515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1"/>
          <p:cNvSpPr/>
          <p:nvPr/>
        </p:nvSpPr>
        <p:spPr>
          <a:xfrm rot="1364436">
            <a:off x="2082771" y="538417"/>
            <a:ext cx="98562" cy="9883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1"/>
          <p:cNvSpPr/>
          <p:nvPr/>
        </p:nvSpPr>
        <p:spPr>
          <a:xfrm rot="-5400000">
            <a:off x="1418044" y="41988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1"/>
          <p:cNvSpPr/>
          <p:nvPr/>
        </p:nvSpPr>
        <p:spPr>
          <a:xfrm rot="1359618">
            <a:off x="1253917" y="848767"/>
            <a:ext cx="163523" cy="163523"/>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2">
    <p:spTree>
      <p:nvGrpSpPr>
        <p:cNvPr id="761" name="Shape 761"/>
        <p:cNvGrpSpPr/>
        <p:nvPr/>
      </p:nvGrpSpPr>
      <p:grpSpPr>
        <a:xfrm>
          <a:off x="0" y="0"/>
          <a:ext cx="0" cy="0"/>
          <a:chOff x="0" y="0"/>
          <a:chExt cx="0" cy="0"/>
        </a:xfrm>
      </p:grpSpPr>
      <p:sp>
        <p:nvSpPr>
          <p:cNvPr id="762" name="Google Shape;762;p52"/>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763" name="Google Shape;763;p52"/>
          <p:cNvSpPr txBox="1"/>
          <p:nvPr>
            <p:ph idx="1" type="subTitle"/>
          </p:nvPr>
        </p:nvSpPr>
        <p:spPr>
          <a:xfrm>
            <a:off x="5134925" y="1772525"/>
            <a:ext cx="3225000" cy="239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1600"/>
              </a:spcBef>
              <a:spcAft>
                <a:spcPts val="0"/>
              </a:spcAft>
              <a:buSzPts val="2100"/>
              <a:buChar char="○"/>
              <a:defRPr/>
            </a:lvl2pPr>
            <a:lvl3pPr lvl="2" rtl="0">
              <a:lnSpc>
                <a:spcPct val="100000"/>
              </a:lnSpc>
              <a:spcBef>
                <a:spcPts val="0"/>
              </a:spcBef>
              <a:spcAft>
                <a:spcPts val="0"/>
              </a:spcAft>
              <a:buSzPts val="2100"/>
              <a:buChar char="■"/>
              <a:defRPr/>
            </a:lvl3pPr>
            <a:lvl4pPr lvl="3" rtl="0">
              <a:lnSpc>
                <a:spcPct val="100000"/>
              </a:lnSpc>
              <a:spcBef>
                <a:spcPts val="0"/>
              </a:spcBef>
              <a:spcAft>
                <a:spcPts val="0"/>
              </a:spcAft>
              <a:buSzPts val="2100"/>
              <a:buChar char="●"/>
              <a:defRPr/>
            </a:lvl4pPr>
            <a:lvl5pPr lvl="4" rtl="0">
              <a:lnSpc>
                <a:spcPct val="100000"/>
              </a:lnSpc>
              <a:spcBef>
                <a:spcPts val="0"/>
              </a:spcBef>
              <a:spcAft>
                <a:spcPts val="0"/>
              </a:spcAft>
              <a:buSzPts val="2100"/>
              <a:buChar char="○"/>
              <a:defRPr/>
            </a:lvl5pPr>
            <a:lvl6pPr lvl="5" rtl="0">
              <a:lnSpc>
                <a:spcPct val="100000"/>
              </a:lnSpc>
              <a:spcBef>
                <a:spcPts val="0"/>
              </a:spcBef>
              <a:spcAft>
                <a:spcPts val="0"/>
              </a:spcAft>
              <a:buSzPts val="2100"/>
              <a:buChar char="■"/>
              <a:defRPr/>
            </a:lvl6pPr>
            <a:lvl7pPr lvl="6" rtl="0">
              <a:lnSpc>
                <a:spcPct val="100000"/>
              </a:lnSpc>
              <a:spcBef>
                <a:spcPts val="0"/>
              </a:spcBef>
              <a:spcAft>
                <a:spcPts val="0"/>
              </a:spcAft>
              <a:buSzPts val="2100"/>
              <a:buChar char="●"/>
              <a:defRPr/>
            </a:lvl7pPr>
            <a:lvl8pPr lvl="7" rtl="0">
              <a:lnSpc>
                <a:spcPct val="100000"/>
              </a:lnSpc>
              <a:spcBef>
                <a:spcPts val="0"/>
              </a:spcBef>
              <a:spcAft>
                <a:spcPts val="0"/>
              </a:spcAft>
              <a:buSzPts val="2100"/>
              <a:buChar char="○"/>
              <a:defRPr/>
            </a:lvl8pPr>
            <a:lvl9pPr lvl="8" rtl="0">
              <a:lnSpc>
                <a:spcPct val="100000"/>
              </a:lnSpc>
              <a:spcBef>
                <a:spcPts val="0"/>
              </a:spcBef>
              <a:spcAft>
                <a:spcPts val="0"/>
              </a:spcAft>
              <a:buSzPts val="2100"/>
              <a:buChar char="■"/>
              <a:defRPr/>
            </a:lvl9pPr>
          </a:lstStyle>
          <a:p/>
        </p:txBody>
      </p:sp>
      <p:sp>
        <p:nvSpPr>
          <p:cNvPr id="764" name="Google Shape;764;p52"/>
          <p:cNvSpPr/>
          <p:nvPr/>
        </p:nvSpPr>
        <p:spPr>
          <a:xfrm flipH="1" rot="10800000">
            <a:off x="-394184" y="-47562"/>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2"/>
          <p:cNvSpPr/>
          <p:nvPr/>
        </p:nvSpPr>
        <p:spPr>
          <a:xfrm rot="9367883">
            <a:off x="-660634" y="-449239"/>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2"/>
          <p:cNvSpPr/>
          <p:nvPr/>
        </p:nvSpPr>
        <p:spPr>
          <a:xfrm flipH="1" rot="9944222">
            <a:off x="-1196964" y="-405839"/>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2"/>
          <p:cNvSpPr/>
          <p:nvPr/>
        </p:nvSpPr>
        <p:spPr>
          <a:xfrm rot="3327864">
            <a:off x="2723221" y="251912"/>
            <a:ext cx="163516" cy="163516"/>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2"/>
          <p:cNvSpPr/>
          <p:nvPr/>
        </p:nvSpPr>
        <p:spPr>
          <a:xfrm rot="3326249">
            <a:off x="1540673" y="961357"/>
            <a:ext cx="98360" cy="98777"/>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2"/>
          <p:cNvSpPr/>
          <p:nvPr/>
        </p:nvSpPr>
        <p:spPr>
          <a:xfrm rot="-7473751">
            <a:off x="2083361" y="523229"/>
            <a:ext cx="98360" cy="98777"/>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2"/>
          <p:cNvSpPr/>
          <p:nvPr/>
        </p:nvSpPr>
        <p:spPr>
          <a:xfrm rot="3327864">
            <a:off x="652661" y="787093"/>
            <a:ext cx="163516" cy="163516"/>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35">
    <p:spTree>
      <p:nvGrpSpPr>
        <p:cNvPr id="771" name="Shape 771"/>
        <p:cNvGrpSpPr/>
        <p:nvPr/>
      </p:nvGrpSpPr>
      <p:grpSpPr>
        <a:xfrm>
          <a:off x="0" y="0"/>
          <a:ext cx="0" cy="0"/>
          <a:chOff x="0" y="0"/>
          <a:chExt cx="0" cy="0"/>
        </a:xfrm>
      </p:grpSpPr>
      <p:sp>
        <p:nvSpPr>
          <p:cNvPr id="772" name="Google Shape;772;p53"/>
          <p:cNvSpPr txBox="1"/>
          <p:nvPr>
            <p:ph type="title"/>
          </p:nvPr>
        </p:nvSpPr>
        <p:spPr>
          <a:xfrm flipH="1">
            <a:off x="1993200" y="1404463"/>
            <a:ext cx="5157600" cy="106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6500"/>
              <a:buNone/>
              <a:defRPr sz="6500"/>
            </a:lvl1pPr>
            <a:lvl2pPr lvl="1" rtl="0" algn="ctr">
              <a:lnSpc>
                <a:spcPct val="100000"/>
              </a:lnSpc>
              <a:spcBef>
                <a:spcPts val="0"/>
              </a:spcBef>
              <a:spcAft>
                <a:spcPts val="0"/>
              </a:spcAft>
              <a:buSzPts val="6500"/>
              <a:buNone/>
              <a:defRPr sz="6500"/>
            </a:lvl2pPr>
            <a:lvl3pPr lvl="2" rtl="0" algn="ctr">
              <a:lnSpc>
                <a:spcPct val="100000"/>
              </a:lnSpc>
              <a:spcBef>
                <a:spcPts val="0"/>
              </a:spcBef>
              <a:spcAft>
                <a:spcPts val="0"/>
              </a:spcAft>
              <a:buSzPts val="6500"/>
              <a:buNone/>
              <a:defRPr sz="6500"/>
            </a:lvl3pPr>
            <a:lvl4pPr lvl="3" rtl="0" algn="ctr">
              <a:lnSpc>
                <a:spcPct val="100000"/>
              </a:lnSpc>
              <a:spcBef>
                <a:spcPts val="0"/>
              </a:spcBef>
              <a:spcAft>
                <a:spcPts val="0"/>
              </a:spcAft>
              <a:buSzPts val="6500"/>
              <a:buNone/>
              <a:defRPr sz="6500"/>
            </a:lvl4pPr>
            <a:lvl5pPr lvl="4" rtl="0" algn="ctr">
              <a:lnSpc>
                <a:spcPct val="100000"/>
              </a:lnSpc>
              <a:spcBef>
                <a:spcPts val="0"/>
              </a:spcBef>
              <a:spcAft>
                <a:spcPts val="0"/>
              </a:spcAft>
              <a:buSzPts val="6500"/>
              <a:buNone/>
              <a:defRPr sz="6500"/>
            </a:lvl5pPr>
            <a:lvl6pPr lvl="5" rtl="0" algn="ctr">
              <a:lnSpc>
                <a:spcPct val="100000"/>
              </a:lnSpc>
              <a:spcBef>
                <a:spcPts val="0"/>
              </a:spcBef>
              <a:spcAft>
                <a:spcPts val="0"/>
              </a:spcAft>
              <a:buSzPts val="6500"/>
              <a:buNone/>
              <a:defRPr sz="6500"/>
            </a:lvl6pPr>
            <a:lvl7pPr lvl="6" rtl="0" algn="ctr">
              <a:lnSpc>
                <a:spcPct val="100000"/>
              </a:lnSpc>
              <a:spcBef>
                <a:spcPts val="0"/>
              </a:spcBef>
              <a:spcAft>
                <a:spcPts val="0"/>
              </a:spcAft>
              <a:buSzPts val="6500"/>
              <a:buNone/>
              <a:defRPr sz="6500"/>
            </a:lvl7pPr>
            <a:lvl8pPr lvl="7" rtl="0" algn="ctr">
              <a:lnSpc>
                <a:spcPct val="100000"/>
              </a:lnSpc>
              <a:spcBef>
                <a:spcPts val="0"/>
              </a:spcBef>
              <a:spcAft>
                <a:spcPts val="0"/>
              </a:spcAft>
              <a:buSzPts val="6500"/>
              <a:buNone/>
              <a:defRPr sz="6500"/>
            </a:lvl8pPr>
            <a:lvl9pPr lvl="8" rtl="0" algn="ctr">
              <a:lnSpc>
                <a:spcPct val="100000"/>
              </a:lnSpc>
              <a:spcBef>
                <a:spcPts val="0"/>
              </a:spcBef>
              <a:spcAft>
                <a:spcPts val="0"/>
              </a:spcAft>
              <a:buSzPts val="6500"/>
              <a:buNone/>
              <a:defRPr sz="6500"/>
            </a:lvl9pPr>
          </a:lstStyle>
          <a:p/>
        </p:txBody>
      </p:sp>
      <p:sp>
        <p:nvSpPr>
          <p:cNvPr id="773" name="Google Shape;773;p53"/>
          <p:cNvSpPr txBox="1"/>
          <p:nvPr>
            <p:ph idx="1" type="body"/>
          </p:nvPr>
        </p:nvSpPr>
        <p:spPr>
          <a:xfrm flipH="1">
            <a:off x="2997600" y="2388037"/>
            <a:ext cx="3148800" cy="1252200"/>
          </a:xfrm>
          <a:prstGeom prst="rect">
            <a:avLst/>
          </a:prstGeom>
        </p:spPr>
        <p:txBody>
          <a:bodyPr anchorCtr="0" anchor="t" bIns="91425" lIns="91425" spcFirstLastPara="1" rIns="91425" wrap="square" tIns="91425">
            <a:noAutofit/>
          </a:bodyPr>
          <a:lstStyle>
            <a:lvl1pPr indent="-355600" lvl="0" marL="457200" rtl="0" algn="ctr">
              <a:lnSpc>
                <a:spcPct val="100000"/>
              </a:lnSpc>
              <a:spcBef>
                <a:spcPts val="0"/>
              </a:spcBef>
              <a:spcAft>
                <a:spcPts val="0"/>
              </a:spcAft>
              <a:buSzPts val="2000"/>
              <a:buChar char="●"/>
              <a:defRPr sz="2000"/>
            </a:lvl1pPr>
            <a:lvl2pPr indent="-355600" lvl="1" marL="914400" rtl="0" algn="ctr">
              <a:lnSpc>
                <a:spcPct val="100000"/>
              </a:lnSpc>
              <a:spcBef>
                <a:spcPts val="1600"/>
              </a:spcBef>
              <a:spcAft>
                <a:spcPts val="0"/>
              </a:spcAft>
              <a:buSzPts val="2000"/>
              <a:buChar char="○"/>
              <a:defRPr sz="2000"/>
            </a:lvl2pPr>
            <a:lvl3pPr indent="-355600" lvl="2" marL="1371600" rtl="0" algn="ctr">
              <a:lnSpc>
                <a:spcPct val="100000"/>
              </a:lnSpc>
              <a:spcBef>
                <a:spcPts val="1600"/>
              </a:spcBef>
              <a:spcAft>
                <a:spcPts val="0"/>
              </a:spcAft>
              <a:buSzPts val="2000"/>
              <a:buChar char="■"/>
              <a:defRPr sz="2000"/>
            </a:lvl3pPr>
            <a:lvl4pPr indent="-355600" lvl="3" marL="1828800" rtl="0" algn="ctr">
              <a:lnSpc>
                <a:spcPct val="100000"/>
              </a:lnSpc>
              <a:spcBef>
                <a:spcPts val="1600"/>
              </a:spcBef>
              <a:spcAft>
                <a:spcPts val="0"/>
              </a:spcAft>
              <a:buSzPts val="2000"/>
              <a:buChar char="●"/>
              <a:defRPr sz="2000"/>
            </a:lvl4pPr>
            <a:lvl5pPr indent="-355600" lvl="4" marL="2286000" rtl="0" algn="ctr">
              <a:lnSpc>
                <a:spcPct val="100000"/>
              </a:lnSpc>
              <a:spcBef>
                <a:spcPts val="1600"/>
              </a:spcBef>
              <a:spcAft>
                <a:spcPts val="0"/>
              </a:spcAft>
              <a:buSzPts val="2000"/>
              <a:buChar char="○"/>
              <a:defRPr sz="2000"/>
            </a:lvl5pPr>
            <a:lvl6pPr indent="-355600" lvl="5" marL="2743200" rtl="0" algn="ctr">
              <a:lnSpc>
                <a:spcPct val="100000"/>
              </a:lnSpc>
              <a:spcBef>
                <a:spcPts val="1600"/>
              </a:spcBef>
              <a:spcAft>
                <a:spcPts val="0"/>
              </a:spcAft>
              <a:buSzPts val="2000"/>
              <a:buChar char="■"/>
              <a:defRPr sz="2000"/>
            </a:lvl6pPr>
            <a:lvl7pPr indent="-355600" lvl="6" marL="3200400" rtl="0" algn="ctr">
              <a:lnSpc>
                <a:spcPct val="100000"/>
              </a:lnSpc>
              <a:spcBef>
                <a:spcPts val="1600"/>
              </a:spcBef>
              <a:spcAft>
                <a:spcPts val="0"/>
              </a:spcAft>
              <a:buSzPts val="2000"/>
              <a:buChar char="●"/>
              <a:defRPr sz="2000"/>
            </a:lvl7pPr>
            <a:lvl8pPr indent="-355600" lvl="7" marL="3657600" rtl="0" algn="ctr">
              <a:lnSpc>
                <a:spcPct val="100000"/>
              </a:lnSpc>
              <a:spcBef>
                <a:spcPts val="1600"/>
              </a:spcBef>
              <a:spcAft>
                <a:spcPts val="0"/>
              </a:spcAft>
              <a:buSzPts val="2000"/>
              <a:buChar char="○"/>
              <a:defRPr sz="2000"/>
            </a:lvl8pPr>
            <a:lvl9pPr indent="-355600" lvl="8" marL="4114800" rtl="0" algn="ctr">
              <a:lnSpc>
                <a:spcPct val="100000"/>
              </a:lnSpc>
              <a:spcBef>
                <a:spcPts val="1600"/>
              </a:spcBef>
              <a:spcAft>
                <a:spcPts val="1600"/>
              </a:spcAft>
              <a:buSzPts val="2000"/>
              <a:buChar char="■"/>
              <a:defRPr sz="2000"/>
            </a:lvl9pPr>
          </a:lstStyle>
          <a:p/>
        </p:txBody>
      </p:sp>
      <p:sp>
        <p:nvSpPr>
          <p:cNvPr id="774" name="Google Shape;774;p53"/>
          <p:cNvSpPr/>
          <p:nvPr/>
        </p:nvSpPr>
        <p:spPr>
          <a:xfrm>
            <a:off x="1030225" y="3960176"/>
            <a:ext cx="7083925" cy="1183297"/>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3"/>
          <p:cNvSpPr/>
          <p:nvPr/>
        </p:nvSpPr>
        <p:spPr>
          <a:xfrm flipH="1">
            <a:off x="-1" y="4362499"/>
            <a:ext cx="9144351" cy="782105"/>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3"/>
          <p:cNvSpPr/>
          <p:nvPr/>
        </p:nvSpPr>
        <p:spPr>
          <a:xfrm rot="6479671">
            <a:off x="5455589" y="-1428985"/>
            <a:ext cx="1502599" cy="3510848"/>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3"/>
          <p:cNvSpPr/>
          <p:nvPr/>
        </p:nvSpPr>
        <p:spPr>
          <a:xfrm>
            <a:off x="0" y="-167425"/>
            <a:ext cx="9144351" cy="831498"/>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3"/>
          <p:cNvSpPr/>
          <p:nvPr/>
        </p:nvSpPr>
        <p:spPr>
          <a:xfrm>
            <a:off x="0" y="-167425"/>
            <a:ext cx="9144078" cy="911830"/>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3"/>
          <p:cNvSpPr/>
          <p:nvPr/>
        </p:nvSpPr>
        <p:spPr>
          <a:xfrm>
            <a:off x="1" y="4416936"/>
            <a:ext cx="9143690" cy="726902"/>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3"/>
          <p:cNvSpPr/>
          <p:nvPr/>
        </p:nvSpPr>
        <p:spPr>
          <a:xfrm rot="5400000">
            <a:off x="8226781" y="42534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3"/>
          <p:cNvSpPr/>
          <p:nvPr/>
        </p:nvSpPr>
        <p:spPr>
          <a:xfrm rot="5400000">
            <a:off x="2775969" y="43758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3"/>
          <p:cNvSpPr/>
          <p:nvPr/>
        </p:nvSpPr>
        <p:spPr>
          <a:xfrm rot="-5400000">
            <a:off x="6531806" y="41548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3"/>
          <p:cNvSpPr/>
          <p:nvPr/>
        </p:nvSpPr>
        <p:spPr>
          <a:xfrm rot="5400000">
            <a:off x="420981" y="39133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3"/>
          <p:cNvSpPr/>
          <p:nvPr/>
        </p:nvSpPr>
        <p:spPr>
          <a:xfrm rot="5400000">
            <a:off x="7233206" y="8166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3"/>
          <p:cNvSpPr/>
          <p:nvPr/>
        </p:nvSpPr>
        <p:spPr>
          <a:xfrm rot="5400000">
            <a:off x="5881019" y="7165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3"/>
          <p:cNvSpPr/>
          <p:nvPr/>
        </p:nvSpPr>
        <p:spPr>
          <a:xfrm rot="5400000">
            <a:off x="2521581" y="6640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41">
    <p:spTree>
      <p:nvGrpSpPr>
        <p:cNvPr id="787" name="Shape 787"/>
        <p:cNvGrpSpPr/>
        <p:nvPr/>
      </p:nvGrpSpPr>
      <p:grpSpPr>
        <a:xfrm>
          <a:off x="0" y="0"/>
          <a:ext cx="0" cy="0"/>
          <a:chOff x="0" y="0"/>
          <a:chExt cx="0" cy="0"/>
        </a:xfrm>
      </p:grpSpPr>
      <p:sp>
        <p:nvSpPr>
          <p:cNvPr id="788" name="Google Shape;788;p54"/>
          <p:cNvSpPr/>
          <p:nvPr/>
        </p:nvSpPr>
        <p:spPr>
          <a:xfrm rot="10800000">
            <a:off x="7300975" y="63548"/>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4"/>
          <p:cNvSpPr/>
          <p:nvPr/>
        </p:nvSpPr>
        <p:spPr>
          <a:xfrm flipH="1" rot="-9367883">
            <a:off x="6856721" y="-338129"/>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4"/>
          <p:cNvSpPr/>
          <p:nvPr/>
        </p:nvSpPr>
        <p:spPr>
          <a:xfrm rot="-9944222">
            <a:off x="6941636" y="-294729"/>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4"/>
          <p:cNvSpPr/>
          <p:nvPr/>
        </p:nvSpPr>
        <p:spPr>
          <a:xfrm flipH="1" rot="5027361">
            <a:off x="7738224" y="4014283"/>
            <a:ext cx="1671004" cy="1597787"/>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4"/>
          <p:cNvSpPr/>
          <p:nvPr/>
        </p:nvSpPr>
        <p:spPr>
          <a:xfrm flipH="1" rot="10093095">
            <a:off x="6159427" y="4420485"/>
            <a:ext cx="3557278" cy="966682"/>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4"/>
          <p:cNvSpPr/>
          <p:nvPr/>
        </p:nvSpPr>
        <p:spPr>
          <a:xfrm flipH="1" rot="10800000">
            <a:off x="6159470" y="4327171"/>
            <a:ext cx="3556654" cy="1060078"/>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4"/>
          <p:cNvSpPr txBox="1"/>
          <p:nvPr>
            <p:ph type="title"/>
          </p:nvPr>
        </p:nvSpPr>
        <p:spPr>
          <a:xfrm>
            <a:off x="4911600" y="1334300"/>
            <a:ext cx="3201000" cy="14601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95" name="Google Shape;795;p54"/>
          <p:cNvSpPr txBox="1"/>
          <p:nvPr>
            <p:ph idx="1" type="subTitle"/>
          </p:nvPr>
        </p:nvSpPr>
        <p:spPr>
          <a:xfrm>
            <a:off x="4911607" y="2794294"/>
            <a:ext cx="3020400" cy="116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96" name="Google Shape;796;p54"/>
          <p:cNvSpPr/>
          <p:nvPr/>
        </p:nvSpPr>
        <p:spPr>
          <a:xfrm rot="5400000">
            <a:off x="7721131" y="43245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4"/>
          <p:cNvSpPr/>
          <p:nvPr/>
        </p:nvSpPr>
        <p:spPr>
          <a:xfrm rot="5400000">
            <a:off x="7319469" y="80165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4"/>
          <p:cNvSpPr/>
          <p:nvPr/>
        </p:nvSpPr>
        <p:spPr>
          <a:xfrm rot="-5400000">
            <a:off x="7064306" y="41718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4"/>
          <p:cNvSpPr/>
          <p:nvPr/>
        </p:nvSpPr>
        <p:spPr>
          <a:xfrm rot="5400000">
            <a:off x="6663256" y="16689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37">
    <p:spTree>
      <p:nvGrpSpPr>
        <p:cNvPr id="800" name="Shape 800"/>
        <p:cNvGrpSpPr/>
        <p:nvPr/>
      </p:nvGrpSpPr>
      <p:grpSpPr>
        <a:xfrm>
          <a:off x="0" y="0"/>
          <a:ext cx="0" cy="0"/>
          <a:chOff x="0" y="0"/>
          <a:chExt cx="0" cy="0"/>
        </a:xfrm>
      </p:grpSpPr>
      <p:sp>
        <p:nvSpPr>
          <p:cNvPr id="801" name="Google Shape;801;p55"/>
          <p:cNvSpPr/>
          <p:nvPr/>
        </p:nvSpPr>
        <p:spPr>
          <a:xfrm rot="10800000">
            <a:off x="5444252" y="4036344"/>
            <a:ext cx="3644607" cy="1118421"/>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5"/>
          <p:cNvSpPr/>
          <p:nvPr/>
        </p:nvSpPr>
        <p:spPr>
          <a:xfrm>
            <a:off x="6207850" y="3883665"/>
            <a:ext cx="2936718" cy="1271100"/>
          </a:xfrm>
          <a:custGeom>
            <a:rect b="b" l="l" r="r" t="t"/>
            <a:pathLst>
              <a:path extrusionOk="0" h="154588" w="285673">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5"/>
          <p:cNvSpPr/>
          <p:nvPr/>
        </p:nvSpPr>
        <p:spPr>
          <a:xfrm flipH="1">
            <a:off x="6645307" y="3883573"/>
            <a:ext cx="2498729" cy="1271173"/>
          </a:xfrm>
          <a:custGeom>
            <a:rect b="b" l="l" r="r" t="t"/>
            <a:pathLst>
              <a:path extrusionOk="0" h="196093" w="305002">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5"/>
          <p:cNvSpPr txBox="1"/>
          <p:nvPr>
            <p:ph type="title"/>
          </p:nvPr>
        </p:nvSpPr>
        <p:spPr>
          <a:xfrm>
            <a:off x="4691800" y="1922950"/>
            <a:ext cx="3543300" cy="822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p:txBody>
      </p:sp>
      <p:sp>
        <p:nvSpPr>
          <p:cNvPr id="805" name="Google Shape;805;p55"/>
          <p:cNvSpPr txBox="1"/>
          <p:nvPr>
            <p:ph idx="1" type="subTitle"/>
          </p:nvPr>
        </p:nvSpPr>
        <p:spPr>
          <a:xfrm>
            <a:off x="4691871" y="2757125"/>
            <a:ext cx="3543300" cy="49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06" name="Google Shape;806;p55"/>
          <p:cNvSpPr/>
          <p:nvPr/>
        </p:nvSpPr>
        <p:spPr>
          <a:xfrm rot="10800000">
            <a:off x="6742285" y="22388"/>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5"/>
          <p:cNvSpPr/>
          <p:nvPr/>
        </p:nvSpPr>
        <p:spPr>
          <a:xfrm flipH="1" rot="-9367883">
            <a:off x="6298030" y="-379289"/>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5"/>
          <p:cNvSpPr/>
          <p:nvPr/>
        </p:nvSpPr>
        <p:spPr>
          <a:xfrm rot="-9944222">
            <a:off x="6382945" y="-335889"/>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5"/>
          <p:cNvSpPr/>
          <p:nvPr/>
        </p:nvSpPr>
        <p:spPr>
          <a:xfrm rot="5400000">
            <a:off x="8071681" y="7780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5"/>
          <p:cNvSpPr/>
          <p:nvPr/>
        </p:nvSpPr>
        <p:spPr>
          <a:xfrm rot="5400000">
            <a:off x="6004944" y="48636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5"/>
          <p:cNvSpPr/>
          <p:nvPr/>
        </p:nvSpPr>
        <p:spPr>
          <a:xfrm rot="-5400000">
            <a:off x="7414856" y="6253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5"/>
          <p:cNvSpPr/>
          <p:nvPr/>
        </p:nvSpPr>
        <p:spPr>
          <a:xfrm rot="5400000">
            <a:off x="5348731" y="42289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7_1">
    <p:spTree>
      <p:nvGrpSpPr>
        <p:cNvPr id="813" name="Shape 813"/>
        <p:cNvGrpSpPr/>
        <p:nvPr/>
      </p:nvGrpSpPr>
      <p:grpSpPr>
        <a:xfrm>
          <a:off x="0" y="0"/>
          <a:ext cx="0" cy="0"/>
          <a:chOff x="0" y="0"/>
          <a:chExt cx="0" cy="0"/>
        </a:xfrm>
      </p:grpSpPr>
      <p:sp>
        <p:nvSpPr>
          <p:cNvPr id="814" name="Google Shape;814;p56"/>
          <p:cNvSpPr txBox="1"/>
          <p:nvPr>
            <p:ph type="title"/>
          </p:nvPr>
        </p:nvSpPr>
        <p:spPr>
          <a:xfrm>
            <a:off x="2693850" y="363275"/>
            <a:ext cx="3756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15" name="Google Shape;815;p56"/>
          <p:cNvSpPr txBox="1"/>
          <p:nvPr>
            <p:ph idx="1" type="subTitle"/>
          </p:nvPr>
        </p:nvSpPr>
        <p:spPr>
          <a:xfrm>
            <a:off x="4655852" y="141490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816" name="Google Shape;816;p56"/>
          <p:cNvSpPr txBox="1"/>
          <p:nvPr>
            <p:ph idx="2" type="subTitle"/>
          </p:nvPr>
        </p:nvSpPr>
        <p:spPr>
          <a:xfrm>
            <a:off x="4958476" y="1734025"/>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17" name="Google Shape;817;p56"/>
          <p:cNvSpPr txBox="1"/>
          <p:nvPr>
            <p:ph idx="3" type="subTitle"/>
          </p:nvPr>
        </p:nvSpPr>
        <p:spPr>
          <a:xfrm>
            <a:off x="1442838" y="141490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818" name="Google Shape;818;p56"/>
          <p:cNvSpPr txBox="1"/>
          <p:nvPr>
            <p:ph idx="4" type="subTitle"/>
          </p:nvPr>
        </p:nvSpPr>
        <p:spPr>
          <a:xfrm>
            <a:off x="1745688" y="1734025"/>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19" name="Google Shape;819;p56"/>
          <p:cNvSpPr txBox="1"/>
          <p:nvPr>
            <p:ph idx="5" type="subTitle"/>
          </p:nvPr>
        </p:nvSpPr>
        <p:spPr>
          <a:xfrm>
            <a:off x="4655812" y="316015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820" name="Google Shape;820;p56"/>
          <p:cNvSpPr txBox="1"/>
          <p:nvPr>
            <p:ph idx="6" type="subTitle"/>
          </p:nvPr>
        </p:nvSpPr>
        <p:spPr>
          <a:xfrm>
            <a:off x="4958476" y="3479274"/>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21" name="Google Shape;821;p56"/>
          <p:cNvSpPr txBox="1"/>
          <p:nvPr>
            <p:ph idx="7" type="subTitle"/>
          </p:nvPr>
        </p:nvSpPr>
        <p:spPr>
          <a:xfrm>
            <a:off x="1442838" y="316015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822" name="Google Shape;822;p56"/>
          <p:cNvSpPr txBox="1"/>
          <p:nvPr>
            <p:ph idx="8" type="subTitle"/>
          </p:nvPr>
        </p:nvSpPr>
        <p:spPr>
          <a:xfrm>
            <a:off x="1745688" y="3479274"/>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23" name="Google Shape;823;p56"/>
          <p:cNvSpPr/>
          <p:nvPr/>
        </p:nvSpPr>
        <p:spPr>
          <a:xfrm flipH="1" rot="-5532439">
            <a:off x="-2045052" y="2322174"/>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6"/>
          <p:cNvSpPr/>
          <p:nvPr/>
        </p:nvSpPr>
        <p:spPr>
          <a:xfrm flipH="1" rot="-5400000">
            <a:off x="-832519" y="2826431"/>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6"/>
          <p:cNvSpPr/>
          <p:nvPr/>
        </p:nvSpPr>
        <p:spPr>
          <a:xfrm flipH="1" rot="5400000">
            <a:off x="-551012" y="3638024"/>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6"/>
          <p:cNvSpPr/>
          <p:nvPr/>
        </p:nvSpPr>
        <p:spPr>
          <a:xfrm flipH="1" rot="5400000">
            <a:off x="1100376" y="440793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6"/>
          <p:cNvSpPr/>
          <p:nvPr/>
        </p:nvSpPr>
        <p:spPr>
          <a:xfrm flipH="1" rot="5400000">
            <a:off x="661951" y="365733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6"/>
          <p:cNvSpPr/>
          <p:nvPr/>
        </p:nvSpPr>
        <p:spPr>
          <a:xfrm flipH="1" rot="5400000">
            <a:off x="315101" y="1950637"/>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6"/>
          <p:cNvSpPr/>
          <p:nvPr/>
        </p:nvSpPr>
        <p:spPr>
          <a:xfrm flipH="1" rot="5400000">
            <a:off x="458251" y="2482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6"/>
          <p:cNvSpPr/>
          <p:nvPr/>
        </p:nvSpPr>
        <p:spPr>
          <a:xfrm flipH="1" rot="5267561">
            <a:off x="6370324" y="1912069"/>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6"/>
          <p:cNvSpPr/>
          <p:nvPr/>
        </p:nvSpPr>
        <p:spPr>
          <a:xfrm flipH="1" rot="5400000">
            <a:off x="7582879" y="1222315"/>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6"/>
          <p:cNvSpPr/>
          <p:nvPr/>
        </p:nvSpPr>
        <p:spPr>
          <a:xfrm flipH="1" rot="-5400000">
            <a:off x="7598103" y="388035"/>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6"/>
          <p:cNvSpPr/>
          <p:nvPr/>
        </p:nvSpPr>
        <p:spPr>
          <a:xfrm flipH="1" rot="-5400000">
            <a:off x="7945213" y="508574"/>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6"/>
          <p:cNvSpPr/>
          <p:nvPr/>
        </p:nvSpPr>
        <p:spPr>
          <a:xfrm flipH="1" rot="-5400000">
            <a:off x="8383638" y="12591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6"/>
          <p:cNvSpPr/>
          <p:nvPr/>
        </p:nvSpPr>
        <p:spPr>
          <a:xfrm flipH="1" rot="-5400000">
            <a:off x="8730488" y="29658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6"/>
          <p:cNvSpPr/>
          <p:nvPr/>
        </p:nvSpPr>
        <p:spPr>
          <a:xfrm flipH="1" rot="-5400000">
            <a:off x="8522238" y="460349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36">
    <p:spTree>
      <p:nvGrpSpPr>
        <p:cNvPr id="837" name="Shape 837"/>
        <p:cNvGrpSpPr/>
        <p:nvPr/>
      </p:nvGrpSpPr>
      <p:grpSpPr>
        <a:xfrm>
          <a:off x="0" y="0"/>
          <a:ext cx="0" cy="0"/>
          <a:chOff x="0" y="0"/>
          <a:chExt cx="0" cy="0"/>
        </a:xfrm>
      </p:grpSpPr>
      <p:sp>
        <p:nvSpPr>
          <p:cNvPr id="838" name="Google Shape;838;p57"/>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839" name="Google Shape;839;p57"/>
          <p:cNvSpPr txBox="1"/>
          <p:nvPr>
            <p:ph idx="2" type="title"/>
          </p:nvPr>
        </p:nvSpPr>
        <p:spPr>
          <a:xfrm>
            <a:off x="595875" y="1814400"/>
            <a:ext cx="25431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700"/>
              <a:buNone/>
              <a:defRPr sz="2700"/>
            </a:lvl1pPr>
            <a:lvl2pPr lvl="1" rtl="0" algn="r">
              <a:spcBef>
                <a:spcPts val="0"/>
              </a:spcBef>
              <a:spcAft>
                <a:spcPts val="0"/>
              </a:spcAft>
              <a:buSzPts val="2700"/>
              <a:buNone/>
              <a:defRPr sz="2700"/>
            </a:lvl2pPr>
            <a:lvl3pPr lvl="2" rtl="0" algn="r">
              <a:spcBef>
                <a:spcPts val="0"/>
              </a:spcBef>
              <a:spcAft>
                <a:spcPts val="0"/>
              </a:spcAft>
              <a:buSzPts val="2700"/>
              <a:buNone/>
              <a:defRPr sz="2700"/>
            </a:lvl3pPr>
            <a:lvl4pPr lvl="3" rtl="0" algn="r">
              <a:spcBef>
                <a:spcPts val="0"/>
              </a:spcBef>
              <a:spcAft>
                <a:spcPts val="0"/>
              </a:spcAft>
              <a:buSzPts val="2700"/>
              <a:buNone/>
              <a:defRPr sz="2700"/>
            </a:lvl4pPr>
            <a:lvl5pPr lvl="4" rtl="0" algn="r">
              <a:spcBef>
                <a:spcPts val="0"/>
              </a:spcBef>
              <a:spcAft>
                <a:spcPts val="0"/>
              </a:spcAft>
              <a:buSzPts val="2700"/>
              <a:buNone/>
              <a:defRPr sz="2700"/>
            </a:lvl5pPr>
            <a:lvl6pPr lvl="5" rtl="0" algn="r">
              <a:spcBef>
                <a:spcPts val="0"/>
              </a:spcBef>
              <a:spcAft>
                <a:spcPts val="0"/>
              </a:spcAft>
              <a:buSzPts val="2700"/>
              <a:buNone/>
              <a:defRPr sz="2700"/>
            </a:lvl6pPr>
            <a:lvl7pPr lvl="6" rtl="0" algn="r">
              <a:spcBef>
                <a:spcPts val="0"/>
              </a:spcBef>
              <a:spcAft>
                <a:spcPts val="0"/>
              </a:spcAft>
              <a:buSzPts val="2700"/>
              <a:buNone/>
              <a:defRPr sz="2700"/>
            </a:lvl7pPr>
            <a:lvl8pPr lvl="7" rtl="0" algn="r">
              <a:spcBef>
                <a:spcPts val="0"/>
              </a:spcBef>
              <a:spcAft>
                <a:spcPts val="0"/>
              </a:spcAft>
              <a:buSzPts val="2700"/>
              <a:buNone/>
              <a:defRPr sz="2700"/>
            </a:lvl8pPr>
            <a:lvl9pPr lvl="8" rtl="0" algn="r">
              <a:spcBef>
                <a:spcPts val="0"/>
              </a:spcBef>
              <a:spcAft>
                <a:spcPts val="0"/>
              </a:spcAft>
              <a:buSzPts val="2700"/>
              <a:buNone/>
              <a:defRPr sz="2700"/>
            </a:lvl9pPr>
          </a:lstStyle>
          <a:p/>
        </p:txBody>
      </p:sp>
      <p:sp>
        <p:nvSpPr>
          <p:cNvPr id="840" name="Google Shape;840;p57"/>
          <p:cNvSpPr txBox="1"/>
          <p:nvPr>
            <p:ph idx="1" type="subTitle"/>
          </p:nvPr>
        </p:nvSpPr>
        <p:spPr>
          <a:xfrm>
            <a:off x="816075" y="2282228"/>
            <a:ext cx="23229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1400">
                <a:solidFill>
                  <a:schemeClr val="dk2"/>
                </a:solidFill>
              </a:defRPr>
            </a:lvl1pPr>
            <a:lvl2pPr lvl="1" rtl="0" algn="r">
              <a:lnSpc>
                <a:spcPct val="100000"/>
              </a:lnSpc>
              <a:spcBef>
                <a:spcPts val="0"/>
              </a:spcBef>
              <a:spcAft>
                <a:spcPts val="0"/>
              </a:spcAft>
              <a:buClr>
                <a:schemeClr val="dk2"/>
              </a:buClr>
              <a:buSzPts val="1400"/>
              <a:buNone/>
              <a:defRPr>
                <a:solidFill>
                  <a:schemeClr val="dk2"/>
                </a:solidFill>
              </a:defRPr>
            </a:lvl2pPr>
            <a:lvl3pPr lvl="2" rtl="0" algn="r">
              <a:lnSpc>
                <a:spcPct val="100000"/>
              </a:lnSpc>
              <a:spcBef>
                <a:spcPts val="0"/>
              </a:spcBef>
              <a:spcAft>
                <a:spcPts val="0"/>
              </a:spcAft>
              <a:buClr>
                <a:schemeClr val="dk2"/>
              </a:buClr>
              <a:buSzPts val="1400"/>
              <a:buNone/>
              <a:defRPr>
                <a:solidFill>
                  <a:schemeClr val="dk2"/>
                </a:solidFill>
              </a:defRPr>
            </a:lvl3pPr>
            <a:lvl4pPr lvl="3" rtl="0" algn="r">
              <a:lnSpc>
                <a:spcPct val="100000"/>
              </a:lnSpc>
              <a:spcBef>
                <a:spcPts val="0"/>
              </a:spcBef>
              <a:spcAft>
                <a:spcPts val="0"/>
              </a:spcAft>
              <a:buClr>
                <a:schemeClr val="dk2"/>
              </a:buClr>
              <a:buSzPts val="1400"/>
              <a:buNone/>
              <a:defRPr>
                <a:solidFill>
                  <a:schemeClr val="dk2"/>
                </a:solidFill>
              </a:defRPr>
            </a:lvl4pPr>
            <a:lvl5pPr lvl="4" rtl="0" algn="r">
              <a:lnSpc>
                <a:spcPct val="100000"/>
              </a:lnSpc>
              <a:spcBef>
                <a:spcPts val="0"/>
              </a:spcBef>
              <a:spcAft>
                <a:spcPts val="0"/>
              </a:spcAft>
              <a:buClr>
                <a:schemeClr val="dk2"/>
              </a:buClr>
              <a:buSzPts val="1400"/>
              <a:buNone/>
              <a:defRPr>
                <a:solidFill>
                  <a:schemeClr val="dk2"/>
                </a:solidFill>
              </a:defRPr>
            </a:lvl5pPr>
            <a:lvl6pPr lvl="5" rtl="0" algn="r">
              <a:lnSpc>
                <a:spcPct val="100000"/>
              </a:lnSpc>
              <a:spcBef>
                <a:spcPts val="0"/>
              </a:spcBef>
              <a:spcAft>
                <a:spcPts val="0"/>
              </a:spcAft>
              <a:buClr>
                <a:schemeClr val="dk2"/>
              </a:buClr>
              <a:buSzPts val="1400"/>
              <a:buNone/>
              <a:defRPr>
                <a:solidFill>
                  <a:schemeClr val="dk2"/>
                </a:solidFill>
              </a:defRPr>
            </a:lvl6pPr>
            <a:lvl7pPr lvl="6" rtl="0" algn="r">
              <a:lnSpc>
                <a:spcPct val="100000"/>
              </a:lnSpc>
              <a:spcBef>
                <a:spcPts val="0"/>
              </a:spcBef>
              <a:spcAft>
                <a:spcPts val="0"/>
              </a:spcAft>
              <a:buClr>
                <a:schemeClr val="dk2"/>
              </a:buClr>
              <a:buSzPts val="1400"/>
              <a:buNone/>
              <a:defRPr>
                <a:solidFill>
                  <a:schemeClr val="dk2"/>
                </a:solidFill>
              </a:defRPr>
            </a:lvl7pPr>
            <a:lvl8pPr lvl="7" rtl="0" algn="r">
              <a:lnSpc>
                <a:spcPct val="100000"/>
              </a:lnSpc>
              <a:spcBef>
                <a:spcPts val="0"/>
              </a:spcBef>
              <a:spcAft>
                <a:spcPts val="0"/>
              </a:spcAft>
              <a:buClr>
                <a:schemeClr val="dk2"/>
              </a:buClr>
              <a:buSzPts val="1400"/>
              <a:buNone/>
              <a:defRPr>
                <a:solidFill>
                  <a:schemeClr val="dk2"/>
                </a:solidFill>
              </a:defRPr>
            </a:lvl8pPr>
            <a:lvl9pPr lvl="8" rtl="0" algn="r">
              <a:lnSpc>
                <a:spcPct val="100000"/>
              </a:lnSpc>
              <a:spcBef>
                <a:spcPts val="0"/>
              </a:spcBef>
              <a:spcAft>
                <a:spcPts val="0"/>
              </a:spcAft>
              <a:buClr>
                <a:schemeClr val="dk2"/>
              </a:buClr>
              <a:buSzPts val="1400"/>
              <a:buNone/>
              <a:defRPr>
                <a:solidFill>
                  <a:schemeClr val="dk2"/>
                </a:solidFill>
              </a:defRPr>
            </a:lvl9pPr>
          </a:lstStyle>
          <a:p/>
        </p:txBody>
      </p:sp>
      <p:sp>
        <p:nvSpPr>
          <p:cNvPr id="841" name="Google Shape;841;p57"/>
          <p:cNvSpPr txBox="1"/>
          <p:nvPr>
            <p:ph idx="3" type="title"/>
          </p:nvPr>
        </p:nvSpPr>
        <p:spPr>
          <a:xfrm>
            <a:off x="5994850" y="1814400"/>
            <a:ext cx="25431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700"/>
              <a:buNone/>
              <a:defRPr sz="2700"/>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p:txBody>
      </p:sp>
      <p:sp>
        <p:nvSpPr>
          <p:cNvPr id="842" name="Google Shape;842;p57"/>
          <p:cNvSpPr txBox="1"/>
          <p:nvPr>
            <p:ph idx="4" type="subTitle"/>
          </p:nvPr>
        </p:nvSpPr>
        <p:spPr>
          <a:xfrm>
            <a:off x="5994850" y="2282229"/>
            <a:ext cx="2322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843" name="Google Shape;843;p57"/>
          <p:cNvSpPr txBox="1"/>
          <p:nvPr>
            <p:ph idx="5" type="title"/>
          </p:nvPr>
        </p:nvSpPr>
        <p:spPr>
          <a:xfrm>
            <a:off x="595875" y="3205300"/>
            <a:ext cx="25431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700"/>
              <a:buNone/>
              <a:defRPr sz="2700"/>
            </a:lvl1pPr>
            <a:lvl2pPr lvl="1" rtl="0" algn="r">
              <a:spcBef>
                <a:spcPts val="0"/>
              </a:spcBef>
              <a:spcAft>
                <a:spcPts val="0"/>
              </a:spcAft>
              <a:buSzPts val="2700"/>
              <a:buNone/>
              <a:defRPr sz="2700"/>
            </a:lvl2pPr>
            <a:lvl3pPr lvl="2" rtl="0" algn="r">
              <a:spcBef>
                <a:spcPts val="0"/>
              </a:spcBef>
              <a:spcAft>
                <a:spcPts val="0"/>
              </a:spcAft>
              <a:buSzPts val="2700"/>
              <a:buNone/>
              <a:defRPr sz="2700"/>
            </a:lvl3pPr>
            <a:lvl4pPr lvl="3" rtl="0" algn="r">
              <a:spcBef>
                <a:spcPts val="0"/>
              </a:spcBef>
              <a:spcAft>
                <a:spcPts val="0"/>
              </a:spcAft>
              <a:buSzPts val="2700"/>
              <a:buNone/>
              <a:defRPr sz="2700"/>
            </a:lvl4pPr>
            <a:lvl5pPr lvl="4" rtl="0" algn="r">
              <a:spcBef>
                <a:spcPts val="0"/>
              </a:spcBef>
              <a:spcAft>
                <a:spcPts val="0"/>
              </a:spcAft>
              <a:buSzPts val="2700"/>
              <a:buNone/>
              <a:defRPr sz="2700"/>
            </a:lvl5pPr>
            <a:lvl6pPr lvl="5" rtl="0" algn="r">
              <a:spcBef>
                <a:spcPts val="0"/>
              </a:spcBef>
              <a:spcAft>
                <a:spcPts val="0"/>
              </a:spcAft>
              <a:buSzPts val="2700"/>
              <a:buNone/>
              <a:defRPr sz="2700"/>
            </a:lvl6pPr>
            <a:lvl7pPr lvl="6" rtl="0" algn="r">
              <a:spcBef>
                <a:spcPts val="0"/>
              </a:spcBef>
              <a:spcAft>
                <a:spcPts val="0"/>
              </a:spcAft>
              <a:buSzPts val="2700"/>
              <a:buNone/>
              <a:defRPr sz="2700"/>
            </a:lvl7pPr>
            <a:lvl8pPr lvl="7" rtl="0" algn="r">
              <a:spcBef>
                <a:spcPts val="0"/>
              </a:spcBef>
              <a:spcAft>
                <a:spcPts val="0"/>
              </a:spcAft>
              <a:buSzPts val="2700"/>
              <a:buNone/>
              <a:defRPr sz="2700"/>
            </a:lvl8pPr>
            <a:lvl9pPr lvl="8" rtl="0" algn="r">
              <a:spcBef>
                <a:spcPts val="0"/>
              </a:spcBef>
              <a:spcAft>
                <a:spcPts val="0"/>
              </a:spcAft>
              <a:buSzPts val="2700"/>
              <a:buNone/>
              <a:defRPr sz="2700"/>
            </a:lvl9pPr>
          </a:lstStyle>
          <a:p/>
        </p:txBody>
      </p:sp>
      <p:sp>
        <p:nvSpPr>
          <p:cNvPr id="844" name="Google Shape;844;p57"/>
          <p:cNvSpPr txBox="1"/>
          <p:nvPr>
            <p:ph idx="6" type="subTitle"/>
          </p:nvPr>
        </p:nvSpPr>
        <p:spPr>
          <a:xfrm>
            <a:off x="816075" y="3673128"/>
            <a:ext cx="23229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1400">
                <a:solidFill>
                  <a:schemeClr val="dk2"/>
                </a:solidFill>
              </a:defRPr>
            </a:lvl1pPr>
            <a:lvl2pPr lvl="1" rtl="0" algn="r">
              <a:lnSpc>
                <a:spcPct val="100000"/>
              </a:lnSpc>
              <a:spcBef>
                <a:spcPts val="0"/>
              </a:spcBef>
              <a:spcAft>
                <a:spcPts val="0"/>
              </a:spcAft>
              <a:buClr>
                <a:schemeClr val="dk2"/>
              </a:buClr>
              <a:buSzPts val="1400"/>
              <a:buNone/>
              <a:defRPr>
                <a:solidFill>
                  <a:schemeClr val="dk2"/>
                </a:solidFill>
              </a:defRPr>
            </a:lvl2pPr>
            <a:lvl3pPr lvl="2" rtl="0" algn="r">
              <a:lnSpc>
                <a:spcPct val="100000"/>
              </a:lnSpc>
              <a:spcBef>
                <a:spcPts val="0"/>
              </a:spcBef>
              <a:spcAft>
                <a:spcPts val="0"/>
              </a:spcAft>
              <a:buClr>
                <a:schemeClr val="dk2"/>
              </a:buClr>
              <a:buSzPts val="1400"/>
              <a:buNone/>
              <a:defRPr>
                <a:solidFill>
                  <a:schemeClr val="dk2"/>
                </a:solidFill>
              </a:defRPr>
            </a:lvl3pPr>
            <a:lvl4pPr lvl="3" rtl="0" algn="r">
              <a:lnSpc>
                <a:spcPct val="100000"/>
              </a:lnSpc>
              <a:spcBef>
                <a:spcPts val="0"/>
              </a:spcBef>
              <a:spcAft>
                <a:spcPts val="0"/>
              </a:spcAft>
              <a:buClr>
                <a:schemeClr val="dk2"/>
              </a:buClr>
              <a:buSzPts val="1400"/>
              <a:buNone/>
              <a:defRPr>
                <a:solidFill>
                  <a:schemeClr val="dk2"/>
                </a:solidFill>
              </a:defRPr>
            </a:lvl4pPr>
            <a:lvl5pPr lvl="4" rtl="0" algn="r">
              <a:lnSpc>
                <a:spcPct val="100000"/>
              </a:lnSpc>
              <a:spcBef>
                <a:spcPts val="0"/>
              </a:spcBef>
              <a:spcAft>
                <a:spcPts val="0"/>
              </a:spcAft>
              <a:buClr>
                <a:schemeClr val="dk2"/>
              </a:buClr>
              <a:buSzPts val="1400"/>
              <a:buNone/>
              <a:defRPr>
                <a:solidFill>
                  <a:schemeClr val="dk2"/>
                </a:solidFill>
              </a:defRPr>
            </a:lvl5pPr>
            <a:lvl6pPr lvl="5" rtl="0" algn="r">
              <a:lnSpc>
                <a:spcPct val="100000"/>
              </a:lnSpc>
              <a:spcBef>
                <a:spcPts val="0"/>
              </a:spcBef>
              <a:spcAft>
                <a:spcPts val="0"/>
              </a:spcAft>
              <a:buClr>
                <a:schemeClr val="dk2"/>
              </a:buClr>
              <a:buSzPts val="1400"/>
              <a:buNone/>
              <a:defRPr>
                <a:solidFill>
                  <a:schemeClr val="dk2"/>
                </a:solidFill>
              </a:defRPr>
            </a:lvl6pPr>
            <a:lvl7pPr lvl="6" rtl="0" algn="r">
              <a:lnSpc>
                <a:spcPct val="100000"/>
              </a:lnSpc>
              <a:spcBef>
                <a:spcPts val="0"/>
              </a:spcBef>
              <a:spcAft>
                <a:spcPts val="0"/>
              </a:spcAft>
              <a:buClr>
                <a:schemeClr val="dk2"/>
              </a:buClr>
              <a:buSzPts val="1400"/>
              <a:buNone/>
              <a:defRPr>
                <a:solidFill>
                  <a:schemeClr val="dk2"/>
                </a:solidFill>
              </a:defRPr>
            </a:lvl7pPr>
            <a:lvl8pPr lvl="7" rtl="0" algn="r">
              <a:lnSpc>
                <a:spcPct val="100000"/>
              </a:lnSpc>
              <a:spcBef>
                <a:spcPts val="0"/>
              </a:spcBef>
              <a:spcAft>
                <a:spcPts val="0"/>
              </a:spcAft>
              <a:buClr>
                <a:schemeClr val="dk2"/>
              </a:buClr>
              <a:buSzPts val="1400"/>
              <a:buNone/>
              <a:defRPr>
                <a:solidFill>
                  <a:schemeClr val="dk2"/>
                </a:solidFill>
              </a:defRPr>
            </a:lvl8pPr>
            <a:lvl9pPr lvl="8" rtl="0" algn="r">
              <a:lnSpc>
                <a:spcPct val="100000"/>
              </a:lnSpc>
              <a:spcBef>
                <a:spcPts val="0"/>
              </a:spcBef>
              <a:spcAft>
                <a:spcPts val="0"/>
              </a:spcAft>
              <a:buClr>
                <a:schemeClr val="dk2"/>
              </a:buClr>
              <a:buSzPts val="1400"/>
              <a:buNone/>
              <a:defRPr>
                <a:solidFill>
                  <a:schemeClr val="dk2"/>
                </a:solidFill>
              </a:defRPr>
            </a:lvl9pPr>
          </a:lstStyle>
          <a:p/>
        </p:txBody>
      </p:sp>
      <p:sp>
        <p:nvSpPr>
          <p:cNvPr id="845" name="Google Shape;845;p57"/>
          <p:cNvSpPr txBox="1"/>
          <p:nvPr>
            <p:ph idx="7" type="title"/>
          </p:nvPr>
        </p:nvSpPr>
        <p:spPr>
          <a:xfrm>
            <a:off x="5994850" y="3205300"/>
            <a:ext cx="25431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700"/>
              <a:buNone/>
              <a:defRPr sz="2700"/>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p:txBody>
      </p:sp>
      <p:sp>
        <p:nvSpPr>
          <p:cNvPr id="846" name="Google Shape;846;p57"/>
          <p:cNvSpPr txBox="1"/>
          <p:nvPr>
            <p:ph idx="8" type="subTitle"/>
          </p:nvPr>
        </p:nvSpPr>
        <p:spPr>
          <a:xfrm>
            <a:off x="5994850" y="3673127"/>
            <a:ext cx="2322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847" name="Google Shape;847;p57"/>
          <p:cNvSpPr/>
          <p:nvPr/>
        </p:nvSpPr>
        <p:spPr>
          <a:xfrm flipH="1" rot="10800000">
            <a:off x="37927" y="4374634"/>
            <a:ext cx="2505013" cy="768740"/>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7"/>
          <p:cNvSpPr/>
          <p:nvPr/>
        </p:nvSpPr>
        <p:spPr>
          <a:xfrm flipH="1">
            <a:off x="6142736" y="0"/>
            <a:ext cx="2594745" cy="684511"/>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7"/>
          <p:cNvSpPr/>
          <p:nvPr/>
        </p:nvSpPr>
        <p:spPr>
          <a:xfrm>
            <a:off x="6632383" y="0"/>
            <a:ext cx="3779755" cy="936000"/>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7"/>
          <p:cNvSpPr/>
          <p:nvPr/>
        </p:nvSpPr>
        <p:spPr>
          <a:xfrm flipH="1">
            <a:off x="-5" y="4269850"/>
            <a:ext cx="2018280" cy="873809"/>
          </a:xfrm>
          <a:custGeom>
            <a:rect b="b" l="l" r="r" t="t"/>
            <a:pathLst>
              <a:path extrusionOk="0" h="154588" w="285673">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7"/>
          <p:cNvSpPr/>
          <p:nvPr/>
        </p:nvSpPr>
        <p:spPr>
          <a:xfrm>
            <a:off x="-1" y="4269786"/>
            <a:ext cx="1717924" cy="873594"/>
          </a:xfrm>
          <a:custGeom>
            <a:rect b="b" l="l" r="r" t="t"/>
            <a:pathLst>
              <a:path extrusionOk="0" h="196093" w="305002">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7"/>
          <p:cNvSpPr/>
          <p:nvPr/>
        </p:nvSpPr>
        <p:spPr>
          <a:xfrm flipH="1">
            <a:off x="6962402" y="0"/>
            <a:ext cx="2594826" cy="822238"/>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7"/>
          <p:cNvSpPr/>
          <p:nvPr/>
        </p:nvSpPr>
        <p:spPr>
          <a:xfrm rot="5400000">
            <a:off x="8873931" y="10286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7"/>
          <p:cNvSpPr/>
          <p:nvPr/>
        </p:nvSpPr>
        <p:spPr>
          <a:xfrm rot="5400000">
            <a:off x="989544" y="47098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7"/>
          <p:cNvSpPr/>
          <p:nvPr/>
        </p:nvSpPr>
        <p:spPr>
          <a:xfrm rot="-5400000">
            <a:off x="8183406" y="8048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7"/>
          <p:cNvSpPr/>
          <p:nvPr/>
        </p:nvSpPr>
        <p:spPr>
          <a:xfrm rot="5400000">
            <a:off x="333331" y="40750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9">
    <p:spTree>
      <p:nvGrpSpPr>
        <p:cNvPr id="857" name="Shape 857"/>
        <p:cNvGrpSpPr/>
        <p:nvPr/>
      </p:nvGrpSpPr>
      <p:grpSpPr>
        <a:xfrm>
          <a:off x="0" y="0"/>
          <a:ext cx="0" cy="0"/>
          <a:chOff x="0" y="0"/>
          <a:chExt cx="0" cy="0"/>
        </a:xfrm>
      </p:grpSpPr>
      <p:sp>
        <p:nvSpPr>
          <p:cNvPr id="858" name="Google Shape;858;p58"/>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859" name="Google Shape;859;p58"/>
          <p:cNvSpPr txBox="1"/>
          <p:nvPr>
            <p:ph idx="1" type="subTitle"/>
          </p:nvPr>
        </p:nvSpPr>
        <p:spPr>
          <a:xfrm>
            <a:off x="3328957"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860" name="Google Shape;860;p58"/>
          <p:cNvSpPr txBox="1"/>
          <p:nvPr>
            <p:ph idx="2" type="subTitle"/>
          </p:nvPr>
        </p:nvSpPr>
        <p:spPr>
          <a:xfrm>
            <a:off x="3482707"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61" name="Google Shape;861;p58"/>
          <p:cNvSpPr txBox="1"/>
          <p:nvPr>
            <p:ph idx="3" type="subTitle"/>
          </p:nvPr>
        </p:nvSpPr>
        <p:spPr>
          <a:xfrm>
            <a:off x="791813"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862" name="Google Shape;862;p58"/>
          <p:cNvSpPr txBox="1"/>
          <p:nvPr>
            <p:ph idx="4" type="subTitle"/>
          </p:nvPr>
        </p:nvSpPr>
        <p:spPr>
          <a:xfrm>
            <a:off x="945563"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63" name="Google Shape;863;p58"/>
          <p:cNvSpPr txBox="1"/>
          <p:nvPr>
            <p:ph idx="5" type="subTitle"/>
          </p:nvPr>
        </p:nvSpPr>
        <p:spPr>
          <a:xfrm>
            <a:off x="5866075"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864" name="Google Shape;864;p58"/>
          <p:cNvSpPr txBox="1"/>
          <p:nvPr>
            <p:ph idx="6" type="subTitle"/>
          </p:nvPr>
        </p:nvSpPr>
        <p:spPr>
          <a:xfrm>
            <a:off x="6019825"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65" name="Google Shape;865;p58"/>
          <p:cNvSpPr/>
          <p:nvPr/>
        </p:nvSpPr>
        <p:spPr>
          <a:xfrm rot="10800000">
            <a:off x="2531291" y="4235323"/>
            <a:ext cx="5428956" cy="1009852"/>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8"/>
          <p:cNvSpPr/>
          <p:nvPr/>
        </p:nvSpPr>
        <p:spPr>
          <a:xfrm rot="5400000">
            <a:off x="3108924" y="2854084"/>
            <a:ext cx="1442280" cy="3563817"/>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8"/>
          <p:cNvSpPr/>
          <p:nvPr/>
        </p:nvSpPr>
        <p:spPr>
          <a:xfrm>
            <a:off x="3682950" y="4420625"/>
            <a:ext cx="2132100" cy="1234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8"/>
          <p:cNvSpPr/>
          <p:nvPr/>
        </p:nvSpPr>
        <p:spPr>
          <a:xfrm flipH="1" rot="10800000">
            <a:off x="3968688" y="407182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8"/>
          <p:cNvSpPr/>
          <p:nvPr/>
        </p:nvSpPr>
        <p:spPr>
          <a:xfrm flipH="1" rot="10800000">
            <a:off x="5921426" y="4554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8"/>
          <p:cNvSpPr/>
          <p:nvPr/>
        </p:nvSpPr>
        <p:spPr>
          <a:xfrm flipH="1" rot="10800000">
            <a:off x="1267213" y="45217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8"/>
          <p:cNvSpPr/>
          <p:nvPr/>
        </p:nvSpPr>
        <p:spPr>
          <a:xfrm flipH="1" rot="10800000">
            <a:off x="8100026" y="475290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8"/>
          <p:cNvSpPr/>
          <p:nvPr/>
        </p:nvSpPr>
        <p:spPr>
          <a:xfrm flipH="1" rot="10800000">
            <a:off x="6505813" y="485159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8"/>
          <p:cNvSpPr/>
          <p:nvPr/>
        </p:nvSpPr>
        <p:spPr>
          <a:xfrm flipH="1" rot="10800000">
            <a:off x="1985676" y="410423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9">
    <p:spTree>
      <p:nvGrpSpPr>
        <p:cNvPr id="874" name="Shape 874"/>
        <p:cNvGrpSpPr/>
        <p:nvPr/>
      </p:nvGrpSpPr>
      <p:grpSpPr>
        <a:xfrm>
          <a:off x="0" y="0"/>
          <a:ext cx="0" cy="0"/>
          <a:chOff x="0" y="0"/>
          <a:chExt cx="0" cy="0"/>
        </a:xfrm>
      </p:grpSpPr>
      <p:sp>
        <p:nvSpPr>
          <p:cNvPr id="875" name="Google Shape;875;p59"/>
          <p:cNvSpPr/>
          <p:nvPr/>
        </p:nvSpPr>
        <p:spPr>
          <a:xfrm flipH="1" rot="-5911893">
            <a:off x="-358275" y="-757650"/>
            <a:ext cx="1679785" cy="2039064"/>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9"/>
          <p:cNvSpPr/>
          <p:nvPr/>
        </p:nvSpPr>
        <p:spPr>
          <a:xfrm flipH="1" rot="-515846">
            <a:off x="-1764995" y="-321140"/>
            <a:ext cx="4858752" cy="984749"/>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9"/>
          <p:cNvSpPr/>
          <p:nvPr/>
        </p:nvSpPr>
        <p:spPr>
          <a:xfrm flipH="1">
            <a:off x="-1788061" y="-312190"/>
            <a:ext cx="4906095" cy="1060078"/>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9"/>
          <p:cNvSpPr txBox="1"/>
          <p:nvPr>
            <p:ph type="title"/>
          </p:nvPr>
        </p:nvSpPr>
        <p:spPr>
          <a:xfrm flipH="1">
            <a:off x="1393306" y="2025275"/>
            <a:ext cx="2022300" cy="38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879" name="Google Shape;879;p59"/>
          <p:cNvSpPr txBox="1"/>
          <p:nvPr>
            <p:ph idx="1" type="subTitle"/>
          </p:nvPr>
        </p:nvSpPr>
        <p:spPr>
          <a:xfrm flipH="1">
            <a:off x="1393306" y="2342448"/>
            <a:ext cx="20223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0" name="Google Shape;880;p59"/>
          <p:cNvSpPr txBox="1"/>
          <p:nvPr>
            <p:ph idx="2" type="title"/>
          </p:nvPr>
        </p:nvSpPr>
        <p:spPr>
          <a:xfrm flipH="1">
            <a:off x="3560862" y="3479400"/>
            <a:ext cx="2022300" cy="38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881" name="Google Shape;881;p59"/>
          <p:cNvSpPr txBox="1"/>
          <p:nvPr>
            <p:ph idx="3" type="subTitle"/>
          </p:nvPr>
        </p:nvSpPr>
        <p:spPr>
          <a:xfrm flipH="1">
            <a:off x="3560862" y="3796573"/>
            <a:ext cx="20223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2" name="Google Shape;882;p59"/>
          <p:cNvSpPr txBox="1"/>
          <p:nvPr>
            <p:ph idx="4" type="title"/>
          </p:nvPr>
        </p:nvSpPr>
        <p:spPr>
          <a:xfrm flipH="1">
            <a:off x="5728394" y="2025263"/>
            <a:ext cx="2022300" cy="38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883" name="Google Shape;883;p59"/>
          <p:cNvSpPr txBox="1"/>
          <p:nvPr>
            <p:ph idx="5" type="subTitle"/>
          </p:nvPr>
        </p:nvSpPr>
        <p:spPr>
          <a:xfrm flipH="1">
            <a:off x="5728394" y="2342435"/>
            <a:ext cx="20223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4" name="Google Shape;884;p59"/>
          <p:cNvSpPr/>
          <p:nvPr/>
        </p:nvSpPr>
        <p:spPr>
          <a:xfrm flipH="1" rot="4888107">
            <a:off x="1137128" y="4138487"/>
            <a:ext cx="1679785" cy="2039064"/>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9"/>
          <p:cNvSpPr/>
          <p:nvPr/>
        </p:nvSpPr>
        <p:spPr>
          <a:xfrm flipH="1" rot="-9922098">
            <a:off x="-1214868" y="4347472"/>
            <a:ext cx="4858620" cy="984751"/>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9"/>
          <p:cNvSpPr/>
          <p:nvPr/>
        </p:nvSpPr>
        <p:spPr>
          <a:xfrm flipH="1" rot="-10346708">
            <a:off x="-752392" y="4478612"/>
            <a:ext cx="4905724" cy="1060054"/>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9"/>
          <p:cNvSpPr txBox="1"/>
          <p:nvPr>
            <p:ph idx="6"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888" name="Google Shape;888;p59"/>
          <p:cNvSpPr/>
          <p:nvPr/>
        </p:nvSpPr>
        <p:spPr>
          <a:xfrm rot="5400000">
            <a:off x="1196981" y="8440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9"/>
          <p:cNvSpPr/>
          <p:nvPr/>
        </p:nvSpPr>
        <p:spPr>
          <a:xfrm rot="5400000">
            <a:off x="1196219" y="44671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9"/>
          <p:cNvSpPr/>
          <p:nvPr/>
        </p:nvSpPr>
        <p:spPr>
          <a:xfrm rot="-5400000">
            <a:off x="540156" y="6913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9"/>
          <p:cNvSpPr/>
          <p:nvPr/>
        </p:nvSpPr>
        <p:spPr>
          <a:xfrm rot="5400000">
            <a:off x="540006" y="38324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892" name="Shape 892"/>
        <p:cNvGrpSpPr/>
        <p:nvPr/>
      </p:nvGrpSpPr>
      <p:grpSpPr>
        <a:xfrm>
          <a:off x="0" y="0"/>
          <a:ext cx="0" cy="0"/>
          <a:chOff x="0" y="0"/>
          <a:chExt cx="0" cy="0"/>
        </a:xfrm>
      </p:grpSpPr>
      <p:sp>
        <p:nvSpPr>
          <p:cNvPr id="893" name="Google Shape;893;p60"/>
          <p:cNvSpPr txBox="1"/>
          <p:nvPr>
            <p:ph type="title"/>
          </p:nvPr>
        </p:nvSpPr>
        <p:spPr>
          <a:xfrm>
            <a:off x="2571750" y="363275"/>
            <a:ext cx="4000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894" name="Google Shape;894;p60"/>
          <p:cNvSpPr txBox="1"/>
          <p:nvPr>
            <p:ph idx="1" type="subTitle"/>
          </p:nvPr>
        </p:nvSpPr>
        <p:spPr>
          <a:xfrm>
            <a:off x="4881606" y="3566100"/>
            <a:ext cx="22056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895" name="Google Shape;895;p60"/>
          <p:cNvSpPr txBox="1"/>
          <p:nvPr>
            <p:ph idx="2" type="subTitle"/>
          </p:nvPr>
        </p:nvSpPr>
        <p:spPr>
          <a:xfrm>
            <a:off x="4740306" y="3861150"/>
            <a:ext cx="2488200" cy="64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96" name="Google Shape;896;p60"/>
          <p:cNvSpPr txBox="1"/>
          <p:nvPr>
            <p:ph idx="3" type="subTitle"/>
          </p:nvPr>
        </p:nvSpPr>
        <p:spPr>
          <a:xfrm>
            <a:off x="2014344" y="3566100"/>
            <a:ext cx="20079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897" name="Google Shape;897;p60"/>
          <p:cNvSpPr txBox="1"/>
          <p:nvPr>
            <p:ph idx="4" type="subTitle"/>
          </p:nvPr>
        </p:nvSpPr>
        <p:spPr>
          <a:xfrm>
            <a:off x="1915494" y="3861150"/>
            <a:ext cx="2205600" cy="64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98" name="Google Shape;898;p60"/>
          <p:cNvSpPr/>
          <p:nvPr/>
        </p:nvSpPr>
        <p:spPr>
          <a:xfrm rot="-5400000">
            <a:off x="-687297" y="596629"/>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60"/>
          <p:cNvSpPr/>
          <p:nvPr/>
        </p:nvSpPr>
        <p:spPr>
          <a:xfrm rot="-5400000">
            <a:off x="-1281850" y="1134665"/>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60"/>
          <p:cNvSpPr/>
          <p:nvPr/>
        </p:nvSpPr>
        <p:spPr>
          <a:xfrm rot="5400000">
            <a:off x="466981" y="11957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60"/>
          <p:cNvSpPr/>
          <p:nvPr/>
        </p:nvSpPr>
        <p:spPr>
          <a:xfrm rot="5400000">
            <a:off x="-494883" y="20869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60"/>
          <p:cNvSpPr/>
          <p:nvPr/>
        </p:nvSpPr>
        <p:spPr>
          <a:xfrm rot="5400000">
            <a:off x="928869" y="9991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60"/>
          <p:cNvSpPr/>
          <p:nvPr/>
        </p:nvSpPr>
        <p:spPr>
          <a:xfrm rot="-5400000">
            <a:off x="269256" y="28422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60"/>
          <p:cNvSpPr/>
          <p:nvPr/>
        </p:nvSpPr>
        <p:spPr>
          <a:xfrm rot="5400000">
            <a:off x="7087547" y="3261706"/>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60"/>
          <p:cNvSpPr/>
          <p:nvPr/>
        </p:nvSpPr>
        <p:spPr>
          <a:xfrm rot="5400000">
            <a:off x="7632127" y="3170112"/>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60"/>
          <p:cNvSpPr/>
          <p:nvPr/>
        </p:nvSpPr>
        <p:spPr>
          <a:xfrm rot="-5400000">
            <a:off x="8580444" y="36971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60"/>
          <p:cNvSpPr/>
          <p:nvPr/>
        </p:nvSpPr>
        <p:spPr>
          <a:xfrm rot="-5400000">
            <a:off x="7715198" y="379368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60"/>
          <p:cNvSpPr/>
          <p:nvPr/>
        </p:nvSpPr>
        <p:spPr>
          <a:xfrm rot="-5400000">
            <a:off x="8183656" y="39584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60"/>
          <p:cNvSpPr/>
          <p:nvPr/>
        </p:nvSpPr>
        <p:spPr>
          <a:xfrm rot="5400000">
            <a:off x="8843269" y="21154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60"/>
          <p:cNvSpPr/>
          <p:nvPr/>
        </p:nvSpPr>
        <p:spPr>
          <a:xfrm rot="-5400000">
            <a:off x="7541144" y="46809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60"/>
          <p:cNvSpPr/>
          <p:nvPr/>
        </p:nvSpPr>
        <p:spPr>
          <a:xfrm rot="5400000">
            <a:off x="1506281" y="2119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8" name="Shape 88"/>
        <p:cNvGrpSpPr/>
        <p:nvPr/>
      </p:nvGrpSpPr>
      <p:grpSpPr>
        <a:xfrm>
          <a:off x="0" y="0"/>
          <a:ext cx="0" cy="0"/>
          <a:chOff x="0" y="0"/>
          <a:chExt cx="0" cy="0"/>
        </a:xfrm>
      </p:grpSpPr>
      <p:sp>
        <p:nvSpPr>
          <p:cNvPr id="89" name="Google Shape;89;p7"/>
          <p:cNvSpPr txBox="1"/>
          <p:nvPr>
            <p:ph type="title"/>
          </p:nvPr>
        </p:nvSpPr>
        <p:spPr>
          <a:xfrm>
            <a:off x="707550" y="1922950"/>
            <a:ext cx="4860000" cy="822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0" name="Google Shape;90;p7"/>
          <p:cNvSpPr txBox="1"/>
          <p:nvPr>
            <p:ph idx="1" type="subTitle"/>
          </p:nvPr>
        </p:nvSpPr>
        <p:spPr>
          <a:xfrm>
            <a:off x="707650" y="2757125"/>
            <a:ext cx="4860000" cy="49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1" name="Google Shape;91;p7"/>
          <p:cNvSpPr/>
          <p:nvPr/>
        </p:nvSpPr>
        <p:spPr>
          <a:xfrm rot="-10667561">
            <a:off x="305871" y="4396335"/>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
          <p:cNvSpPr/>
          <p:nvPr/>
        </p:nvSpPr>
        <p:spPr>
          <a:xfrm rot="10800000">
            <a:off x="402459" y="4303597"/>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a:off x="-272112" y="4159112"/>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
          <p:cNvSpPr/>
          <p:nvPr/>
        </p:nvSpPr>
        <p:spPr>
          <a:xfrm>
            <a:off x="5246676" y="482077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a:off x="402451" y="395219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a:off x="1153051" y="43906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a:off x="2859751" y="47374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flipH="1" rot="-132439">
            <a:off x="305871" y="-3991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flipH="1">
            <a:off x="402459" y="-132676"/>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flipH="1" rot="10800000">
            <a:off x="-272112" y="-1087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flipH="1" rot="10800000">
            <a:off x="402451" y="108648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flipH="1" rot="10800000">
            <a:off x="1153051" y="64806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flipH="1" rot="10800000">
            <a:off x="2859751" y="301212"/>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p:nvPr/>
        </p:nvSpPr>
        <p:spPr>
          <a:xfrm flipH="1" rot="10800000">
            <a:off x="5246676" y="1531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912" name="Shape 912"/>
        <p:cNvGrpSpPr/>
        <p:nvPr/>
      </p:nvGrpSpPr>
      <p:grpSpPr>
        <a:xfrm>
          <a:off x="0" y="0"/>
          <a:ext cx="0" cy="0"/>
          <a:chOff x="0" y="0"/>
          <a:chExt cx="0" cy="0"/>
        </a:xfrm>
      </p:grpSpPr>
      <p:sp>
        <p:nvSpPr>
          <p:cNvPr id="913" name="Google Shape;913;p61"/>
          <p:cNvSpPr txBox="1"/>
          <p:nvPr>
            <p:ph type="title"/>
          </p:nvPr>
        </p:nvSpPr>
        <p:spPr>
          <a:xfrm>
            <a:off x="2629950" y="989275"/>
            <a:ext cx="3884100" cy="93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5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914" name="Google Shape;914;p61"/>
          <p:cNvSpPr txBox="1"/>
          <p:nvPr>
            <p:ph idx="1" type="subTitle"/>
          </p:nvPr>
        </p:nvSpPr>
        <p:spPr>
          <a:xfrm>
            <a:off x="3043615" y="1769613"/>
            <a:ext cx="3066900" cy="109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915" name="Google Shape;915;p61"/>
          <p:cNvSpPr txBox="1"/>
          <p:nvPr>
            <p:ph idx="2" type="subTitle"/>
          </p:nvPr>
        </p:nvSpPr>
        <p:spPr>
          <a:xfrm>
            <a:off x="2676890" y="3876500"/>
            <a:ext cx="3790200" cy="2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100">
                <a:solidFill>
                  <a:schemeClr val="dk1"/>
                </a:solidFill>
              </a:defRPr>
            </a:lvl1pPr>
            <a:lvl2pPr lvl="1" rtl="0" algn="ctr">
              <a:spcBef>
                <a:spcPts val="160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916" name="Google Shape;916;p61"/>
          <p:cNvSpPr txBox="1"/>
          <p:nvPr/>
        </p:nvSpPr>
        <p:spPr>
          <a:xfrm>
            <a:off x="2924390" y="3270788"/>
            <a:ext cx="3295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Open Sans"/>
                <a:ea typeface="Open Sans"/>
                <a:cs typeface="Open Sans"/>
                <a:sym typeface="Open Sans"/>
              </a:rPr>
              <a:t>CREDITS</a:t>
            </a:r>
            <a:r>
              <a:rPr lang="en" sz="1100">
                <a:solidFill>
                  <a:schemeClr val="dk1"/>
                </a:solidFill>
                <a:latin typeface="Open Sans"/>
                <a:ea typeface="Open Sans"/>
                <a:cs typeface="Open Sans"/>
                <a:sym typeface="Open Sans"/>
              </a:rPr>
              <a:t>: This presentation template was created by</a:t>
            </a:r>
            <a:r>
              <a:rPr b="1" lang="en" sz="1100">
                <a:solidFill>
                  <a:schemeClr val="dk1"/>
                </a:solidFill>
                <a:latin typeface="Open Sans"/>
                <a:ea typeface="Open Sans"/>
                <a:cs typeface="Open Sans"/>
                <a:sym typeface="Open Sans"/>
              </a:rPr>
              <a:t> </a:t>
            </a:r>
            <a:r>
              <a:rPr b="1" lang="en" sz="1100">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lang="en" sz="1100">
                <a:solidFill>
                  <a:schemeClr val="dk1"/>
                </a:solidFill>
                <a:latin typeface="Open Sans"/>
                <a:ea typeface="Open Sans"/>
                <a:cs typeface="Open Sans"/>
                <a:sym typeface="Open Sans"/>
              </a:rPr>
              <a:t>, including icons by </a:t>
            </a:r>
            <a:r>
              <a:rPr b="1" lang="en" sz="1100">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lang="en" sz="1100">
                <a:solidFill>
                  <a:schemeClr val="dk1"/>
                </a:solidFill>
                <a:latin typeface="Open Sans"/>
                <a:ea typeface="Open Sans"/>
                <a:cs typeface="Open Sans"/>
                <a:sym typeface="Open Sans"/>
              </a:rPr>
              <a:t>, infographics &amp; images by </a:t>
            </a:r>
            <a:r>
              <a:rPr b="1" lang="en" sz="1100">
                <a:solidFill>
                  <a:schemeClr val="dk1"/>
                </a:solidFill>
                <a:uFill>
                  <a:noFill/>
                </a:uFill>
                <a:latin typeface="Open Sans"/>
                <a:ea typeface="Open Sans"/>
                <a:cs typeface="Open Sans"/>
                <a:sym typeface="Open Sans"/>
                <a:hlinkClick r:id="rId4">
                  <a:extLst>
                    <a:ext uri="{A12FA001-AC4F-418D-AE19-62706E023703}">
                      <ahyp:hlinkClr val="tx"/>
                    </a:ext>
                  </a:extLst>
                </a:hlinkClick>
              </a:rPr>
              <a:t>Freepik</a:t>
            </a:r>
            <a:endParaRPr b="1" sz="1100">
              <a:solidFill>
                <a:schemeClr val="dk1"/>
              </a:solidFill>
              <a:latin typeface="Open Sans"/>
              <a:ea typeface="Open Sans"/>
              <a:cs typeface="Open Sans"/>
              <a:sym typeface="Open Sans"/>
            </a:endParaRPr>
          </a:p>
        </p:txBody>
      </p:sp>
      <p:sp>
        <p:nvSpPr>
          <p:cNvPr id="917" name="Google Shape;917;p61"/>
          <p:cNvSpPr/>
          <p:nvPr/>
        </p:nvSpPr>
        <p:spPr>
          <a:xfrm rot="-5538951">
            <a:off x="-2574537" y="1029968"/>
            <a:ext cx="6383009" cy="1326004"/>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61"/>
          <p:cNvSpPr/>
          <p:nvPr/>
        </p:nvSpPr>
        <p:spPr>
          <a:xfrm flipH="1" rot="5400000">
            <a:off x="-1065756" y="2741763"/>
            <a:ext cx="3598025" cy="1537331"/>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61"/>
          <p:cNvSpPr/>
          <p:nvPr/>
        </p:nvSpPr>
        <p:spPr>
          <a:xfrm flipH="1" rot="5400000">
            <a:off x="-627512" y="3888154"/>
            <a:ext cx="2023800" cy="1071475"/>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61"/>
          <p:cNvSpPr/>
          <p:nvPr/>
        </p:nvSpPr>
        <p:spPr>
          <a:xfrm>
            <a:off x="771800" y="27575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61"/>
          <p:cNvSpPr/>
          <p:nvPr/>
        </p:nvSpPr>
        <p:spPr>
          <a:xfrm>
            <a:off x="1553300" y="34525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61"/>
          <p:cNvSpPr/>
          <p:nvPr/>
        </p:nvSpPr>
        <p:spPr>
          <a:xfrm>
            <a:off x="804350" y="10513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61"/>
          <p:cNvSpPr/>
          <p:nvPr/>
        </p:nvSpPr>
        <p:spPr>
          <a:xfrm>
            <a:off x="1169650" y="35512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61"/>
          <p:cNvSpPr/>
          <p:nvPr/>
        </p:nvSpPr>
        <p:spPr>
          <a:xfrm>
            <a:off x="376488" y="7169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5" name="Google Shape;925;p61"/>
          <p:cNvGrpSpPr/>
          <p:nvPr/>
        </p:nvGrpSpPr>
        <p:grpSpPr>
          <a:xfrm rot="10800000">
            <a:off x="7695844" y="-223188"/>
            <a:ext cx="1676378" cy="6958517"/>
            <a:chOff x="-174456" y="-1522725"/>
            <a:chExt cx="1676378" cy="6958517"/>
          </a:xfrm>
        </p:grpSpPr>
        <p:sp>
          <p:nvSpPr>
            <p:cNvPr id="926" name="Google Shape;926;p61"/>
            <p:cNvSpPr/>
            <p:nvPr/>
          </p:nvSpPr>
          <p:spPr>
            <a:xfrm rot="-5538951">
              <a:off x="-2574537" y="1029968"/>
              <a:ext cx="6383009" cy="1326004"/>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61"/>
            <p:cNvSpPr/>
            <p:nvPr/>
          </p:nvSpPr>
          <p:spPr>
            <a:xfrm flipH="1" rot="5400000">
              <a:off x="-1065756" y="2741763"/>
              <a:ext cx="3598025" cy="1537331"/>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61"/>
            <p:cNvSpPr/>
            <p:nvPr/>
          </p:nvSpPr>
          <p:spPr>
            <a:xfrm flipH="1" rot="5400000">
              <a:off x="-627512" y="3888154"/>
              <a:ext cx="2023800" cy="1071475"/>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9" name="Google Shape;929;p61"/>
          <p:cNvSpPr/>
          <p:nvPr/>
        </p:nvSpPr>
        <p:spPr>
          <a:xfrm flipH="1" rot="10800000">
            <a:off x="7981650" y="28604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61"/>
          <p:cNvSpPr/>
          <p:nvPr/>
        </p:nvSpPr>
        <p:spPr>
          <a:xfrm flipH="1" rot="10800000">
            <a:off x="8332050" y="197515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61"/>
          <p:cNvSpPr/>
          <p:nvPr/>
        </p:nvSpPr>
        <p:spPr>
          <a:xfrm flipH="1" rot="10800000">
            <a:off x="7932450" y="4287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61"/>
          <p:cNvSpPr/>
          <p:nvPr/>
        </p:nvSpPr>
        <p:spPr>
          <a:xfrm flipH="1" rot="10800000">
            <a:off x="7695850" y="17277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61"/>
          <p:cNvSpPr/>
          <p:nvPr/>
        </p:nvSpPr>
        <p:spPr>
          <a:xfrm flipH="1" rot="10800000">
            <a:off x="8299488" y="44920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1_1">
    <p:spTree>
      <p:nvGrpSpPr>
        <p:cNvPr id="934" name="Shape 934"/>
        <p:cNvGrpSpPr/>
        <p:nvPr/>
      </p:nvGrpSpPr>
      <p:grpSpPr>
        <a:xfrm>
          <a:off x="0" y="0"/>
          <a:ext cx="0" cy="0"/>
          <a:chOff x="0" y="0"/>
          <a:chExt cx="0" cy="0"/>
        </a:xfrm>
      </p:grpSpPr>
      <p:sp>
        <p:nvSpPr>
          <p:cNvPr id="935" name="Google Shape;935;p62"/>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936" name="Google Shape;936;p62"/>
          <p:cNvSpPr txBox="1"/>
          <p:nvPr>
            <p:ph idx="1" type="subTitle"/>
          </p:nvPr>
        </p:nvSpPr>
        <p:spPr>
          <a:xfrm>
            <a:off x="2115575"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937" name="Google Shape;937;p62"/>
          <p:cNvSpPr txBox="1"/>
          <p:nvPr>
            <p:ph idx="2" type="subTitle"/>
          </p:nvPr>
        </p:nvSpPr>
        <p:spPr>
          <a:xfrm>
            <a:off x="2016350" y="2145400"/>
            <a:ext cx="5111400" cy="179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938" name="Google Shape;938;p62"/>
          <p:cNvSpPr/>
          <p:nvPr/>
        </p:nvSpPr>
        <p:spPr>
          <a:xfrm flipH="1">
            <a:off x="-178543"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62"/>
          <p:cNvSpPr/>
          <p:nvPr/>
        </p:nvSpPr>
        <p:spPr>
          <a:xfrm flipH="1" rot="10800000">
            <a:off x="-278322"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62"/>
          <p:cNvSpPr/>
          <p:nvPr/>
        </p:nvSpPr>
        <p:spPr>
          <a:xfrm rot="-10484947">
            <a:off x="-734940"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62"/>
          <p:cNvSpPr/>
          <p:nvPr/>
        </p:nvSpPr>
        <p:spPr>
          <a:xfrm flipH="1" rot="10800000">
            <a:off x="17222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62"/>
          <p:cNvSpPr/>
          <p:nvPr/>
        </p:nvSpPr>
        <p:spPr>
          <a:xfrm flipH="1" rot="10800000">
            <a:off x="832326"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62"/>
          <p:cNvSpPr/>
          <p:nvPr/>
        </p:nvSpPr>
        <p:spPr>
          <a:xfrm flipH="1" rot="10800000">
            <a:off x="61551"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1">
    <p:spTree>
      <p:nvGrpSpPr>
        <p:cNvPr id="944" name="Shape 944"/>
        <p:cNvGrpSpPr/>
        <p:nvPr/>
      </p:nvGrpSpPr>
      <p:grpSpPr>
        <a:xfrm>
          <a:off x="0" y="0"/>
          <a:ext cx="0" cy="0"/>
          <a:chOff x="0" y="0"/>
          <a:chExt cx="0" cy="0"/>
        </a:xfrm>
      </p:grpSpPr>
      <p:sp>
        <p:nvSpPr>
          <p:cNvPr id="945" name="Google Shape;945;p63"/>
          <p:cNvSpPr txBox="1"/>
          <p:nvPr>
            <p:ph type="title"/>
          </p:nvPr>
        </p:nvSpPr>
        <p:spPr>
          <a:xfrm>
            <a:off x="3105950" y="363275"/>
            <a:ext cx="29322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946" name="Google Shape;946;p63"/>
          <p:cNvSpPr txBox="1"/>
          <p:nvPr>
            <p:ph idx="1" type="subTitle"/>
          </p:nvPr>
        </p:nvSpPr>
        <p:spPr>
          <a:xfrm>
            <a:off x="760275"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947" name="Google Shape;947;p63"/>
          <p:cNvSpPr txBox="1"/>
          <p:nvPr>
            <p:ph idx="2" type="subTitle"/>
          </p:nvPr>
        </p:nvSpPr>
        <p:spPr>
          <a:xfrm>
            <a:off x="540000" y="2145400"/>
            <a:ext cx="3834000" cy="23361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948" name="Google Shape;948;p63"/>
          <p:cNvSpPr txBox="1"/>
          <p:nvPr>
            <p:ph idx="3" type="subTitle"/>
          </p:nvPr>
        </p:nvSpPr>
        <p:spPr>
          <a:xfrm>
            <a:off x="4564200"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949" name="Google Shape;949;p63"/>
          <p:cNvSpPr txBox="1"/>
          <p:nvPr>
            <p:ph idx="4" type="subTitle"/>
          </p:nvPr>
        </p:nvSpPr>
        <p:spPr>
          <a:xfrm>
            <a:off x="4440600" y="2145400"/>
            <a:ext cx="3834000" cy="23361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950" name="Google Shape;950;p63"/>
          <p:cNvSpPr/>
          <p:nvPr/>
        </p:nvSpPr>
        <p:spPr>
          <a:xfrm>
            <a:off x="6082076"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63"/>
          <p:cNvSpPr/>
          <p:nvPr/>
        </p:nvSpPr>
        <p:spPr>
          <a:xfrm rot="10800000">
            <a:off x="6965676"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63"/>
          <p:cNvSpPr/>
          <p:nvPr/>
        </p:nvSpPr>
        <p:spPr>
          <a:xfrm flipH="1" rot="10484947">
            <a:off x="799938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3"/>
          <p:cNvSpPr/>
          <p:nvPr/>
        </p:nvSpPr>
        <p:spPr>
          <a:xfrm rot="10800000">
            <a:off x="72221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63"/>
          <p:cNvSpPr/>
          <p:nvPr/>
        </p:nvSpPr>
        <p:spPr>
          <a:xfrm rot="10800000">
            <a:off x="8177150"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63"/>
          <p:cNvSpPr/>
          <p:nvPr/>
        </p:nvSpPr>
        <p:spPr>
          <a:xfrm rot="10800000">
            <a:off x="8947925"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49">
    <p:spTree>
      <p:nvGrpSpPr>
        <p:cNvPr id="956" name="Shape 956"/>
        <p:cNvGrpSpPr/>
        <p:nvPr/>
      </p:nvGrpSpPr>
      <p:grpSpPr>
        <a:xfrm>
          <a:off x="0" y="0"/>
          <a:ext cx="0" cy="0"/>
          <a:chOff x="0" y="0"/>
          <a:chExt cx="0" cy="0"/>
        </a:xfrm>
      </p:grpSpPr>
      <p:sp>
        <p:nvSpPr>
          <p:cNvPr id="957" name="Google Shape;957;p64"/>
          <p:cNvSpPr/>
          <p:nvPr/>
        </p:nvSpPr>
        <p:spPr>
          <a:xfrm rot="10800000">
            <a:off x="2251306" y="-128"/>
            <a:ext cx="4462873" cy="1059925"/>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64"/>
          <p:cNvSpPr/>
          <p:nvPr/>
        </p:nvSpPr>
        <p:spPr>
          <a:xfrm flipH="1" rot="10799504">
            <a:off x="-6750" y="531"/>
            <a:ext cx="9154265" cy="81230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64"/>
          <p:cNvSpPr/>
          <p:nvPr/>
        </p:nvSpPr>
        <p:spPr>
          <a:xfrm rot="-10799504">
            <a:off x="236" y="485"/>
            <a:ext cx="9154265" cy="865690"/>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64"/>
          <p:cNvSpPr/>
          <p:nvPr/>
        </p:nvSpPr>
        <p:spPr>
          <a:xfrm flipH="1" rot="-4555973">
            <a:off x="4908829" y="2657012"/>
            <a:ext cx="1457076" cy="4557441"/>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4"/>
          <p:cNvSpPr/>
          <p:nvPr/>
        </p:nvSpPr>
        <p:spPr>
          <a:xfrm flipH="1" rot="10800000">
            <a:off x="1" y="4443074"/>
            <a:ext cx="9154264" cy="836745"/>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64"/>
          <p:cNvSpPr/>
          <p:nvPr/>
        </p:nvSpPr>
        <p:spPr>
          <a:xfrm flipH="1" rot="10800000">
            <a:off x="-6750" y="4366693"/>
            <a:ext cx="9161260" cy="917583"/>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64"/>
          <p:cNvSpPr/>
          <p:nvPr/>
        </p:nvSpPr>
        <p:spPr>
          <a:xfrm rot="5400000">
            <a:off x="8226781" y="42534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64"/>
          <p:cNvSpPr/>
          <p:nvPr/>
        </p:nvSpPr>
        <p:spPr>
          <a:xfrm rot="5400000">
            <a:off x="2775969" y="43758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64"/>
          <p:cNvSpPr/>
          <p:nvPr/>
        </p:nvSpPr>
        <p:spPr>
          <a:xfrm rot="-5400000">
            <a:off x="6531806" y="41548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64"/>
          <p:cNvSpPr/>
          <p:nvPr/>
        </p:nvSpPr>
        <p:spPr>
          <a:xfrm rot="5400000">
            <a:off x="420981" y="39133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64"/>
          <p:cNvSpPr/>
          <p:nvPr/>
        </p:nvSpPr>
        <p:spPr>
          <a:xfrm rot="5400000">
            <a:off x="7233206" y="8166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64"/>
          <p:cNvSpPr/>
          <p:nvPr/>
        </p:nvSpPr>
        <p:spPr>
          <a:xfrm rot="5400000">
            <a:off x="5881019" y="7165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64"/>
          <p:cNvSpPr/>
          <p:nvPr/>
        </p:nvSpPr>
        <p:spPr>
          <a:xfrm rot="5400000">
            <a:off x="2521581" y="6640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0">
    <p:spTree>
      <p:nvGrpSpPr>
        <p:cNvPr id="970" name="Shape 970"/>
        <p:cNvGrpSpPr/>
        <p:nvPr/>
      </p:nvGrpSpPr>
      <p:grpSpPr>
        <a:xfrm>
          <a:off x="0" y="0"/>
          <a:ext cx="0" cy="0"/>
          <a:chOff x="0" y="0"/>
          <a:chExt cx="0" cy="0"/>
        </a:xfrm>
      </p:grpSpPr>
      <p:sp>
        <p:nvSpPr>
          <p:cNvPr id="971" name="Google Shape;971;p65"/>
          <p:cNvSpPr/>
          <p:nvPr/>
        </p:nvSpPr>
        <p:spPr>
          <a:xfrm flipH="1" rot="10800000">
            <a:off x="1206036" y="4410874"/>
            <a:ext cx="3936983" cy="732774"/>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5"/>
          <p:cNvSpPr/>
          <p:nvPr/>
        </p:nvSpPr>
        <p:spPr>
          <a:xfrm flipH="1">
            <a:off x="3939637" y="98"/>
            <a:ext cx="5126677" cy="1295929"/>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5"/>
          <p:cNvSpPr/>
          <p:nvPr/>
        </p:nvSpPr>
        <p:spPr>
          <a:xfrm rot="10800000">
            <a:off x="-1374513" y="4141676"/>
            <a:ext cx="5735030" cy="1001972"/>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5"/>
          <p:cNvSpPr/>
          <p:nvPr/>
        </p:nvSpPr>
        <p:spPr>
          <a:xfrm flipH="1" rot="10800000">
            <a:off x="5013459" y="204"/>
            <a:ext cx="4130832" cy="1472837"/>
          </a:xfrm>
          <a:custGeom>
            <a:rect b="b" l="l" r="r" t="t"/>
            <a:pathLst>
              <a:path extrusionOk="0" h="154588" w="285673">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65"/>
          <p:cNvSpPr/>
          <p:nvPr/>
        </p:nvSpPr>
        <p:spPr>
          <a:xfrm rot="10800000">
            <a:off x="5628786" y="490"/>
            <a:ext cx="3515148" cy="1472658"/>
          </a:xfrm>
          <a:custGeom>
            <a:rect b="b" l="l" r="r" t="t"/>
            <a:pathLst>
              <a:path extrusionOk="0" h="196093" w="305002">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65"/>
          <p:cNvSpPr/>
          <p:nvPr/>
        </p:nvSpPr>
        <p:spPr>
          <a:xfrm flipH="1" rot="10800000">
            <a:off x="-77156" y="4263470"/>
            <a:ext cx="3937105" cy="880179"/>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65"/>
          <p:cNvSpPr/>
          <p:nvPr/>
        </p:nvSpPr>
        <p:spPr>
          <a:xfrm>
            <a:off x="1958250" y="40720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5"/>
          <p:cNvSpPr/>
          <p:nvPr/>
        </p:nvSpPr>
        <p:spPr>
          <a:xfrm>
            <a:off x="285300" y="38556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65"/>
          <p:cNvSpPr/>
          <p:nvPr/>
        </p:nvSpPr>
        <p:spPr>
          <a:xfrm>
            <a:off x="4522800" y="48927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65"/>
          <p:cNvSpPr/>
          <p:nvPr/>
        </p:nvSpPr>
        <p:spPr>
          <a:xfrm flipH="1" rot="10800000">
            <a:off x="6363775" y="11325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65"/>
          <p:cNvSpPr/>
          <p:nvPr/>
        </p:nvSpPr>
        <p:spPr>
          <a:xfrm flipH="1" rot="10800000">
            <a:off x="8271400" y="134150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65"/>
          <p:cNvSpPr/>
          <p:nvPr/>
        </p:nvSpPr>
        <p:spPr>
          <a:xfrm flipH="1" rot="10800000">
            <a:off x="4360525" y="3233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51">
    <p:spTree>
      <p:nvGrpSpPr>
        <p:cNvPr id="983" name="Shape 983"/>
        <p:cNvGrpSpPr/>
        <p:nvPr/>
      </p:nvGrpSpPr>
      <p:grpSpPr>
        <a:xfrm>
          <a:off x="0" y="0"/>
          <a:ext cx="0" cy="0"/>
          <a:chOff x="0" y="0"/>
          <a:chExt cx="0" cy="0"/>
        </a:xfrm>
      </p:grpSpPr>
      <p:sp>
        <p:nvSpPr>
          <p:cNvPr id="984" name="Google Shape;984;p66"/>
          <p:cNvSpPr/>
          <p:nvPr/>
        </p:nvSpPr>
        <p:spPr>
          <a:xfrm flipH="1" rot="-5400000">
            <a:off x="7050252" y="2575411"/>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66"/>
          <p:cNvSpPr/>
          <p:nvPr/>
        </p:nvSpPr>
        <p:spPr>
          <a:xfrm rot="-5399497">
            <a:off x="6325430" y="1701197"/>
            <a:ext cx="4515337" cy="1121168"/>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66"/>
          <p:cNvSpPr/>
          <p:nvPr/>
        </p:nvSpPr>
        <p:spPr>
          <a:xfrm flipH="1" rot="-5400440">
            <a:off x="5965428" y="1974301"/>
            <a:ext cx="5161707" cy="1194801"/>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66"/>
          <p:cNvSpPr/>
          <p:nvPr/>
        </p:nvSpPr>
        <p:spPr>
          <a:xfrm rot="-5400000">
            <a:off x="-1791843" y="1811847"/>
            <a:ext cx="5127422" cy="1543736"/>
          </a:xfrm>
          <a:custGeom>
            <a:rect b="b" l="l" r="r" t="t"/>
            <a:pathLst>
              <a:path extrusionOk="0" h="61867" w="246008">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66"/>
          <p:cNvSpPr/>
          <p:nvPr/>
        </p:nvSpPr>
        <p:spPr>
          <a:xfrm rot="-5400000">
            <a:off x="-1926425" y="1930649"/>
            <a:ext cx="5143202" cy="1290352"/>
          </a:xfrm>
          <a:custGeom>
            <a:rect b="b" l="l" r="r" t="t"/>
            <a:pathLst>
              <a:path extrusionOk="0" h="61984" w="264364">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66"/>
          <p:cNvSpPr/>
          <p:nvPr/>
        </p:nvSpPr>
        <p:spPr>
          <a:xfrm flipH="1" rot="-5400000">
            <a:off x="-1877527" y="1881640"/>
            <a:ext cx="5143337" cy="1388283"/>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66"/>
          <p:cNvSpPr/>
          <p:nvPr/>
        </p:nvSpPr>
        <p:spPr>
          <a:xfrm>
            <a:off x="1104550" y="27103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66"/>
          <p:cNvSpPr/>
          <p:nvPr/>
        </p:nvSpPr>
        <p:spPr>
          <a:xfrm>
            <a:off x="1553300" y="34525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66"/>
          <p:cNvSpPr/>
          <p:nvPr/>
        </p:nvSpPr>
        <p:spPr>
          <a:xfrm>
            <a:off x="804350" y="10513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66"/>
          <p:cNvSpPr/>
          <p:nvPr/>
        </p:nvSpPr>
        <p:spPr>
          <a:xfrm>
            <a:off x="1169650" y="41683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66"/>
          <p:cNvSpPr/>
          <p:nvPr/>
        </p:nvSpPr>
        <p:spPr>
          <a:xfrm>
            <a:off x="1520738" y="7169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66"/>
          <p:cNvSpPr/>
          <p:nvPr/>
        </p:nvSpPr>
        <p:spPr>
          <a:xfrm flipH="1" rot="10800000">
            <a:off x="8332050" y="197515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66"/>
          <p:cNvSpPr/>
          <p:nvPr/>
        </p:nvSpPr>
        <p:spPr>
          <a:xfrm flipH="1" rot="10800000">
            <a:off x="7695850" y="10064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66"/>
          <p:cNvSpPr/>
          <p:nvPr/>
        </p:nvSpPr>
        <p:spPr>
          <a:xfrm flipH="1" rot="10800000">
            <a:off x="7794238" y="44920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52">
    <p:spTree>
      <p:nvGrpSpPr>
        <p:cNvPr id="998" name="Shape 998"/>
        <p:cNvGrpSpPr/>
        <p:nvPr/>
      </p:nvGrpSpPr>
      <p:grpSpPr>
        <a:xfrm>
          <a:off x="0" y="0"/>
          <a:ext cx="0" cy="0"/>
          <a:chOff x="0" y="0"/>
          <a:chExt cx="0" cy="0"/>
        </a:xfrm>
      </p:grpSpPr>
      <p:sp>
        <p:nvSpPr>
          <p:cNvPr id="999" name="Google Shape;999;p67"/>
          <p:cNvSpPr/>
          <p:nvPr/>
        </p:nvSpPr>
        <p:spPr>
          <a:xfrm flipH="1" rot="-5911893">
            <a:off x="-358275" y="-757650"/>
            <a:ext cx="1679785" cy="2039064"/>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67"/>
          <p:cNvSpPr/>
          <p:nvPr/>
        </p:nvSpPr>
        <p:spPr>
          <a:xfrm flipH="1" rot="-515846">
            <a:off x="-1764995" y="-321140"/>
            <a:ext cx="4858752" cy="984749"/>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67"/>
          <p:cNvSpPr/>
          <p:nvPr/>
        </p:nvSpPr>
        <p:spPr>
          <a:xfrm flipH="1">
            <a:off x="-1788061" y="-312190"/>
            <a:ext cx="4906095" cy="1060078"/>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67"/>
          <p:cNvSpPr/>
          <p:nvPr/>
        </p:nvSpPr>
        <p:spPr>
          <a:xfrm flipH="1" rot="4888107">
            <a:off x="1137128" y="4138487"/>
            <a:ext cx="1679785" cy="2039064"/>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67"/>
          <p:cNvSpPr/>
          <p:nvPr/>
        </p:nvSpPr>
        <p:spPr>
          <a:xfrm flipH="1" rot="-9922098">
            <a:off x="-1214868" y="4347472"/>
            <a:ext cx="4858620" cy="984751"/>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67"/>
          <p:cNvSpPr/>
          <p:nvPr/>
        </p:nvSpPr>
        <p:spPr>
          <a:xfrm flipH="1" rot="-10346708">
            <a:off x="-752392" y="4478612"/>
            <a:ext cx="4905724" cy="1060054"/>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67"/>
          <p:cNvSpPr/>
          <p:nvPr/>
        </p:nvSpPr>
        <p:spPr>
          <a:xfrm rot="5400000">
            <a:off x="1196981" y="8440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67"/>
          <p:cNvSpPr/>
          <p:nvPr/>
        </p:nvSpPr>
        <p:spPr>
          <a:xfrm rot="5400000">
            <a:off x="1196219" y="44671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67"/>
          <p:cNvSpPr/>
          <p:nvPr/>
        </p:nvSpPr>
        <p:spPr>
          <a:xfrm rot="-5400000">
            <a:off x="540156" y="6913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7"/>
          <p:cNvSpPr/>
          <p:nvPr/>
        </p:nvSpPr>
        <p:spPr>
          <a:xfrm rot="5400000">
            <a:off x="540006" y="38324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53">
    <p:spTree>
      <p:nvGrpSpPr>
        <p:cNvPr id="1009" name="Shape 1009"/>
        <p:cNvGrpSpPr/>
        <p:nvPr/>
      </p:nvGrpSpPr>
      <p:grpSpPr>
        <a:xfrm>
          <a:off x="0" y="0"/>
          <a:ext cx="0" cy="0"/>
          <a:chOff x="0" y="0"/>
          <a:chExt cx="0" cy="0"/>
        </a:xfrm>
      </p:grpSpPr>
      <p:sp>
        <p:nvSpPr>
          <p:cNvPr id="1010" name="Google Shape;1010;p68"/>
          <p:cNvSpPr/>
          <p:nvPr/>
        </p:nvSpPr>
        <p:spPr>
          <a:xfrm rot="10800000">
            <a:off x="3937512" y="4410874"/>
            <a:ext cx="3936983" cy="732774"/>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68"/>
          <p:cNvSpPr/>
          <p:nvPr/>
        </p:nvSpPr>
        <p:spPr>
          <a:xfrm flipH="1">
            <a:off x="3939637" y="98"/>
            <a:ext cx="5126677" cy="1295929"/>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68"/>
          <p:cNvSpPr/>
          <p:nvPr/>
        </p:nvSpPr>
        <p:spPr>
          <a:xfrm flipH="1" rot="10800000">
            <a:off x="4720014" y="4141676"/>
            <a:ext cx="5735030" cy="1001972"/>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68"/>
          <p:cNvSpPr/>
          <p:nvPr/>
        </p:nvSpPr>
        <p:spPr>
          <a:xfrm flipH="1" rot="10800000">
            <a:off x="5013459" y="204"/>
            <a:ext cx="4130832" cy="1472837"/>
          </a:xfrm>
          <a:custGeom>
            <a:rect b="b" l="l" r="r" t="t"/>
            <a:pathLst>
              <a:path extrusionOk="0" h="154588" w="285673">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68"/>
          <p:cNvSpPr/>
          <p:nvPr/>
        </p:nvSpPr>
        <p:spPr>
          <a:xfrm rot="10800000">
            <a:off x="5628786" y="490"/>
            <a:ext cx="3515148" cy="1472658"/>
          </a:xfrm>
          <a:custGeom>
            <a:rect b="b" l="l" r="r" t="t"/>
            <a:pathLst>
              <a:path extrusionOk="0" h="196093" w="305002">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68"/>
          <p:cNvSpPr/>
          <p:nvPr/>
        </p:nvSpPr>
        <p:spPr>
          <a:xfrm rot="10800000">
            <a:off x="5220582" y="4263470"/>
            <a:ext cx="3937105" cy="880179"/>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68"/>
          <p:cNvSpPr/>
          <p:nvPr/>
        </p:nvSpPr>
        <p:spPr>
          <a:xfrm rot="5400000">
            <a:off x="6527856" y="44833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68"/>
          <p:cNvSpPr/>
          <p:nvPr/>
        </p:nvSpPr>
        <p:spPr>
          <a:xfrm rot="5400000">
            <a:off x="5530219" y="9452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68"/>
          <p:cNvSpPr/>
          <p:nvPr/>
        </p:nvSpPr>
        <p:spPr>
          <a:xfrm rot="-5400000">
            <a:off x="5871031" y="43306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68"/>
          <p:cNvSpPr/>
          <p:nvPr/>
        </p:nvSpPr>
        <p:spPr>
          <a:xfrm rot="5400000">
            <a:off x="4874006" y="3104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23" name="Shape 1023"/>
        <p:cNvGrpSpPr/>
        <p:nvPr/>
      </p:nvGrpSpPr>
      <p:grpSpPr>
        <a:xfrm>
          <a:off x="0" y="0"/>
          <a:ext cx="0" cy="0"/>
          <a:chOff x="0" y="0"/>
          <a:chExt cx="0" cy="0"/>
        </a:xfrm>
      </p:grpSpPr>
      <p:sp>
        <p:nvSpPr>
          <p:cNvPr id="1024" name="Google Shape;1024;p70"/>
          <p:cNvSpPr txBox="1"/>
          <p:nvPr>
            <p:ph type="ctrTitle"/>
          </p:nvPr>
        </p:nvSpPr>
        <p:spPr>
          <a:xfrm>
            <a:off x="678600" y="1484550"/>
            <a:ext cx="7787100" cy="2086500"/>
          </a:xfrm>
          <a:prstGeom prst="rect">
            <a:avLst/>
          </a:prstGeom>
        </p:spPr>
        <p:txBody>
          <a:bodyPr anchorCtr="0" anchor="ctr" bIns="91425" lIns="91425" spcFirstLastPara="1" rIns="91425" wrap="square" tIns="91425">
            <a:noAutofit/>
          </a:bodyPr>
          <a:lstStyle>
            <a:lvl1pPr lvl="0" rtl="0" algn="ctr">
              <a:lnSpc>
                <a:spcPct val="125000"/>
              </a:lnSpc>
              <a:spcBef>
                <a:spcPts val="0"/>
              </a:spcBef>
              <a:spcAft>
                <a:spcPts val="0"/>
              </a:spcAft>
              <a:buSzPts val="5200"/>
              <a:buNone/>
              <a:defRPr sz="5500">
                <a:solidFill>
                  <a:schemeClr val="dk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25" name="Google Shape;1025;p70"/>
          <p:cNvSpPr txBox="1"/>
          <p:nvPr>
            <p:ph idx="1" type="subTitle"/>
          </p:nvPr>
        </p:nvSpPr>
        <p:spPr>
          <a:xfrm>
            <a:off x="2547575" y="3466725"/>
            <a:ext cx="4048800" cy="38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26" name="Google Shape;1026;p70"/>
          <p:cNvSpPr/>
          <p:nvPr/>
        </p:nvSpPr>
        <p:spPr>
          <a:xfrm rot="5400000">
            <a:off x="-1867025" y="1013175"/>
            <a:ext cx="4814046" cy="1710367"/>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70"/>
          <p:cNvSpPr/>
          <p:nvPr/>
        </p:nvSpPr>
        <p:spPr>
          <a:xfrm rot="10800000">
            <a:off x="-229260" y="3396805"/>
            <a:ext cx="3675485" cy="189381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70"/>
          <p:cNvSpPr/>
          <p:nvPr/>
        </p:nvSpPr>
        <p:spPr>
          <a:xfrm flipH="1" rot="-315040">
            <a:off x="-236345" y="4475012"/>
            <a:ext cx="2114446" cy="9970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70"/>
          <p:cNvSpPr/>
          <p:nvPr/>
        </p:nvSpPr>
        <p:spPr>
          <a:xfrm>
            <a:off x="3282713" y="47691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70"/>
          <p:cNvSpPr/>
          <p:nvPr/>
        </p:nvSpPr>
        <p:spPr>
          <a:xfrm>
            <a:off x="927300" y="42102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70"/>
          <p:cNvSpPr/>
          <p:nvPr/>
        </p:nvSpPr>
        <p:spPr>
          <a:xfrm>
            <a:off x="55488" y="29082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70"/>
          <p:cNvSpPr/>
          <p:nvPr/>
        </p:nvSpPr>
        <p:spPr>
          <a:xfrm>
            <a:off x="4257175" y="49018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70"/>
          <p:cNvSpPr/>
          <p:nvPr/>
        </p:nvSpPr>
        <p:spPr>
          <a:xfrm>
            <a:off x="1559288" y="39105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70"/>
          <p:cNvSpPr/>
          <p:nvPr/>
        </p:nvSpPr>
        <p:spPr>
          <a:xfrm rot="-5400000">
            <a:off x="6110254" y="2527892"/>
            <a:ext cx="4814046" cy="1710367"/>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70"/>
          <p:cNvSpPr/>
          <p:nvPr/>
        </p:nvSpPr>
        <p:spPr>
          <a:xfrm>
            <a:off x="5744675" y="-169359"/>
            <a:ext cx="3627772" cy="1869298"/>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70"/>
          <p:cNvSpPr/>
          <p:nvPr/>
        </p:nvSpPr>
        <p:spPr>
          <a:xfrm flipH="1" rot="10484934">
            <a:off x="7292455" y="-348495"/>
            <a:ext cx="2087045" cy="98416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70"/>
          <p:cNvSpPr/>
          <p:nvPr/>
        </p:nvSpPr>
        <p:spPr>
          <a:xfrm rot="10800000">
            <a:off x="5634813" y="20792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70"/>
          <p:cNvSpPr/>
          <p:nvPr/>
        </p:nvSpPr>
        <p:spPr>
          <a:xfrm rot="10800000">
            <a:off x="7750600" y="102480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70"/>
          <p:cNvSpPr/>
          <p:nvPr/>
        </p:nvSpPr>
        <p:spPr>
          <a:xfrm rot="10800000">
            <a:off x="8980488" y="193977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70"/>
          <p:cNvSpPr/>
          <p:nvPr/>
        </p:nvSpPr>
        <p:spPr>
          <a:xfrm rot="10800000">
            <a:off x="4725450" y="13999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41" name="Shape 1041"/>
        <p:cNvGrpSpPr/>
        <p:nvPr/>
      </p:nvGrpSpPr>
      <p:grpSpPr>
        <a:xfrm>
          <a:off x="0" y="0"/>
          <a:ext cx="0" cy="0"/>
          <a:chOff x="0" y="0"/>
          <a:chExt cx="0" cy="0"/>
        </a:xfrm>
      </p:grpSpPr>
      <p:sp>
        <p:nvSpPr>
          <p:cNvPr id="1042" name="Google Shape;1042;p71"/>
          <p:cNvSpPr txBox="1"/>
          <p:nvPr>
            <p:ph type="title"/>
          </p:nvPr>
        </p:nvSpPr>
        <p:spPr>
          <a:xfrm>
            <a:off x="1912475" y="2261338"/>
            <a:ext cx="5319000" cy="82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043" name="Google Shape;1043;p71"/>
          <p:cNvSpPr txBox="1"/>
          <p:nvPr>
            <p:ph hasCustomPrompt="1" idx="2" type="title"/>
          </p:nvPr>
        </p:nvSpPr>
        <p:spPr>
          <a:xfrm>
            <a:off x="3105600" y="1164675"/>
            <a:ext cx="29328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044" name="Google Shape;1044;p71"/>
          <p:cNvSpPr txBox="1"/>
          <p:nvPr>
            <p:ph idx="1" type="subTitle"/>
          </p:nvPr>
        </p:nvSpPr>
        <p:spPr>
          <a:xfrm>
            <a:off x="2815400" y="3123913"/>
            <a:ext cx="3513300" cy="43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45" name="Google Shape;1045;p71"/>
          <p:cNvSpPr/>
          <p:nvPr/>
        </p:nvSpPr>
        <p:spPr>
          <a:xfrm rot="10800000">
            <a:off x="-260192" y="328529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71"/>
          <p:cNvSpPr/>
          <p:nvPr/>
        </p:nvSpPr>
        <p:spPr>
          <a:xfrm rot="10800000">
            <a:off x="158481" y="442998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71"/>
          <p:cNvSpPr/>
          <p:nvPr/>
        </p:nvSpPr>
        <p:spPr>
          <a:xfrm>
            <a:off x="3699725" y="46636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71"/>
          <p:cNvSpPr/>
          <p:nvPr/>
        </p:nvSpPr>
        <p:spPr>
          <a:xfrm>
            <a:off x="1811013" y="43826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71"/>
          <p:cNvSpPr/>
          <p:nvPr/>
        </p:nvSpPr>
        <p:spPr>
          <a:xfrm>
            <a:off x="-332175" y="3703451"/>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71"/>
          <p:cNvSpPr/>
          <p:nvPr/>
        </p:nvSpPr>
        <p:spPr>
          <a:xfrm>
            <a:off x="1232025" y="40170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71"/>
          <p:cNvSpPr/>
          <p:nvPr/>
        </p:nvSpPr>
        <p:spPr>
          <a:xfrm>
            <a:off x="108888" y="30075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71"/>
          <p:cNvSpPr/>
          <p:nvPr/>
        </p:nvSpPr>
        <p:spPr>
          <a:xfrm>
            <a:off x="5365175" y="16661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71"/>
          <p:cNvSpPr/>
          <p:nvPr/>
        </p:nvSpPr>
        <p:spPr>
          <a:xfrm>
            <a:off x="4874550" y="-33346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71"/>
          <p:cNvSpPr/>
          <p:nvPr/>
        </p:nvSpPr>
        <p:spPr>
          <a:xfrm rot="10800000">
            <a:off x="5365175" y="41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71"/>
          <p:cNvSpPr/>
          <p:nvPr/>
        </p:nvSpPr>
        <p:spPr>
          <a:xfrm rot="10800000">
            <a:off x="7188788" y="63557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71"/>
          <p:cNvSpPr/>
          <p:nvPr/>
        </p:nvSpPr>
        <p:spPr>
          <a:xfrm rot="10800000">
            <a:off x="6621274" y="-43579"/>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71"/>
          <p:cNvSpPr/>
          <p:nvPr/>
        </p:nvSpPr>
        <p:spPr>
          <a:xfrm rot="10800000">
            <a:off x="7832875" y="106596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71"/>
          <p:cNvSpPr/>
          <p:nvPr/>
        </p:nvSpPr>
        <p:spPr>
          <a:xfrm rot="10800000">
            <a:off x="8890913" y="20106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5" name="Shape 105"/>
        <p:cNvGrpSpPr/>
        <p:nvPr/>
      </p:nvGrpSpPr>
      <p:grpSpPr>
        <a:xfrm>
          <a:off x="0" y="0"/>
          <a:ext cx="0" cy="0"/>
          <a:chOff x="0" y="0"/>
          <a:chExt cx="0" cy="0"/>
        </a:xfrm>
      </p:grpSpPr>
      <p:sp>
        <p:nvSpPr>
          <p:cNvPr id="106" name="Google Shape;106;p8"/>
          <p:cNvSpPr txBox="1"/>
          <p:nvPr>
            <p:ph type="title"/>
          </p:nvPr>
        </p:nvSpPr>
        <p:spPr>
          <a:xfrm>
            <a:off x="1388100" y="1076025"/>
            <a:ext cx="6367800" cy="28392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9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07" name="Google Shape;107;p8"/>
          <p:cNvSpPr/>
          <p:nvPr/>
        </p:nvSpPr>
        <p:spPr>
          <a:xfrm flipH="1">
            <a:off x="-426404" y="-8470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rot="10800000">
            <a:off x="-294784" y="-365201"/>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rot="-5400147">
            <a:off x="232464" y="-691625"/>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flipH="1">
            <a:off x="683516" y="60690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flipH="1">
            <a:off x="2476066" y="6665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flipH="1">
            <a:off x="3173616" y="24472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flipH="1">
            <a:off x="6566441" y="273550"/>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flipH="1" rot="10800000">
            <a:off x="2631095" y="4430364"/>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p:nvPr/>
        </p:nvSpPr>
        <p:spPr>
          <a:xfrm>
            <a:off x="6302893" y="4618767"/>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5399853">
            <a:off x="7457460" y="3823444"/>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flipH="1" rot="10800000">
            <a:off x="8312846" y="452006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flipH="1" rot="10800000">
            <a:off x="6455196" y="439561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flipH="1" rot="10800000">
            <a:off x="5822746" y="4882242"/>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flipH="1" rot="10800000">
            <a:off x="8749921" y="423211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flipH="1" rot="10800000">
            <a:off x="2364821" y="4788617"/>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flipH="1">
            <a:off x="181341" y="8300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59" name="Shape 1059"/>
        <p:cNvGrpSpPr/>
        <p:nvPr/>
      </p:nvGrpSpPr>
      <p:grpSpPr>
        <a:xfrm>
          <a:off x="0" y="0"/>
          <a:ext cx="0" cy="0"/>
          <a:chOff x="0" y="0"/>
          <a:chExt cx="0" cy="0"/>
        </a:xfrm>
      </p:grpSpPr>
      <p:sp>
        <p:nvSpPr>
          <p:cNvPr id="1060" name="Google Shape;1060;p72"/>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61" name="Google Shape;1061;p72"/>
          <p:cNvSpPr txBox="1"/>
          <p:nvPr>
            <p:ph idx="1" type="body"/>
          </p:nvPr>
        </p:nvSpPr>
        <p:spPr>
          <a:xfrm>
            <a:off x="718675" y="1028700"/>
            <a:ext cx="7706400" cy="35748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Font typeface="Anaheim"/>
              <a:buAutoNum type="arabicPeriod"/>
              <a:defRPr sz="1200"/>
            </a:lvl1pPr>
            <a:lvl2pPr indent="-304800" lvl="1" marL="914400" rtl="0">
              <a:spcBef>
                <a:spcPts val="1600"/>
              </a:spcBef>
              <a:spcAft>
                <a:spcPts val="0"/>
              </a:spcAft>
              <a:buClr>
                <a:srgbClr val="434343"/>
              </a:buClr>
              <a:buSzPts val="1200"/>
              <a:buFont typeface="Roboto Condensed Light"/>
              <a:buAutoNum type="alphaLcPeriod"/>
              <a:defRPr/>
            </a:lvl2pPr>
            <a:lvl3pPr indent="-304800" lvl="2" marL="1371600" rtl="0">
              <a:spcBef>
                <a:spcPts val="1600"/>
              </a:spcBef>
              <a:spcAft>
                <a:spcPts val="0"/>
              </a:spcAft>
              <a:buClr>
                <a:srgbClr val="434343"/>
              </a:buClr>
              <a:buSzPts val="1200"/>
              <a:buFont typeface="Roboto Condensed Light"/>
              <a:buAutoNum type="romanLcPeriod"/>
              <a:defRPr/>
            </a:lvl3pPr>
            <a:lvl4pPr indent="-304800" lvl="3" marL="1828800" rtl="0">
              <a:spcBef>
                <a:spcPts val="1600"/>
              </a:spcBef>
              <a:spcAft>
                <a:spcPts val="0"/>
              </a:spcAft>
              <a:buClr>
                <a:srgbClr val="434343"/>
              </a:buClr>
              <a:buSzPts val="1200"/>
              <a:buFont typeface="Roboto Condensed Light"/>
              <a:buAutoNum type="arabicPeriod"/>
              <a:defRPr/>
            </a:lvl4pPr>
            <a:lvl5pPr indent="-304800" lvl="4" marL="2286000" rtl="0">
              <a:spcBef>
                <a:spcPts val="1600"/>
              </a:spcBef>
              <a:spcAft>
                <a:spcPts val="0"/>
              </a:spcAft>
              <a:buClr>
                <a:srgbClr val="434343"/>
              </a:buClr>
              <a:buSzPts val="1200"/>
              <a:buFont typeface="Roboto Condensed Light"/>
              <a:buAutoNum type="alphaLcPeriod"/>
              <a:defRPr/>
            </a:lvl5pPr>
            <a:lvl6pPr indent="-304800" lvl="5" marL="2743200" rtl="0">
              <a:spcBef>
                <a:spcPts val="1600"/>
              </a:spcBef>
              <a:spcAft>
                <a:spcPts val="0"/>
              </a:spcAft>
              <a:buClr>
                <a:srgbClr val="434343"/>
              </a:buClr>
              <a:buSzPts val="1200"/>
              <a:buFont typeface="Roboto Condensed Light"/>
              <a:buAutoNum type="romanLcPeriod"/>
              <a:defRPr/>
            </a:lvl6pPr>
            <a:lvl7pPr indent="-304800" lvl="6" marL="3200400" rtl="0">
              <a:spcBef>
                <a:spcPts val="1600"/>
              </a:spcBef>
              <a:spcAft>
                <a:spcPts val="0"/>
              </a:spcAft>
              <a:buClr>
                <a:srgbClr val="434343"/>
              </a:buClr>
              <a:buSzPts val="1200"/>
              <a:buFont typeface="Roboto Condensed Light"/>
              <a:buAutoNum type="arabicPeriod"/>
              <a:defRPr/>
            </a:lvl7pPr>
            <a:lvl8pPr indent="-304800" lvl="7" marL="3657600" rtl="0">
              <a:spcBef>
                <a:spcPts val="1600"/>
              </a:spcBef>
              <a:spcAft>
                <a:spcPts val="0"/>
              </a:spcAft>
              <a:buClr>
                <a:srgbClr val="434343"/>
              </a:buClr>
              <a:buSzPts val="1200"/>
              <a:buFont typeface="Roboto Condensed Light"/>
              <a:buAutoNum type="alphaLcPeriod"/>
              <a:defRPr/>
            </a:lvl8pPr>
            <a:lvl9pPr indent="-304800" lvl="8" marL="4114800" rtl="0">
              <a:spcBef>
                <a:spcPts val="1600"/>
              </a:spcBef>
              <a:spcAft>
                <a:spcPts val="1600"/>
              </a:spcAft>
              <a:buClr>
                <a:srgbClr val="434343"/>
              </a:buClr>
              <a:buSzPts val="1200"/>
              <a:buFont typeface="Roboto Condensed Light"/>
              <a:buAutoNum type="romanLcPeriod"/>
              <a:defRPr/>
            </a:lvl9pPr>
          </a:lstStyle>
          <a:p/>
        </p:txBody>
      </p:sp>
      <p:grpSp>
        <p:nvGrpSpPr>
          <p:cNvPr id="1062" name="Google Shape;1062;p72"/>
          <p:cNvGrpSpPr/>
          <p:nvPr/>
        </p:nvGrpSpPr>
        <p:grpSpPr>
          <a:xfrm flipH="1">
            <a:off x="-129749" y="-116300"/>
            <a:ext cx="2684034" cy="1738163"/>
            <a:chOff x="6654501" y="-116300"/>
            <a:chExt cx="2684034" cy="1738163"/>
          </a:xfrm>
        </p:grpSpPr>
        <p:sp>
          <p:nvSpPr>
            <p:cNvPr id="1063" name="Google Shape;1063;p72"/>
            <p:cNvSpPr/>
            <p:nvPr/>
          </p:nvSpPr>
          <p:spPr>
            <a:xfrm>
              <a:off x="6654501" y="-116300"/>
              <a:ext cx="2684034" cy="1535681"/>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72"/>
            <p:cNvSpPr/>
            <p:nvPr/>
          </p:nvSpPr>
          <p:spPr>
            <a:xfrm flipH="1" rot="5400000">
              <a:off x="8050932" y="-354518"/>
              <a:ext cx="808131" cy="1493289"/>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72"/>
            <p:cNvSpPr/>
            <p:nvPr/>
          </p:nvSpPr>
          <p:spPr>
            <a:xfrm rot="10800000">
              <a:off x="7613850" y="-116300"/>
              <a:ext cx="1724676" cy="736904"/>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72"/>
            <p:cNvSpPr/>
            <p:nvPr/>
          </p:nvSpPr>
          <p:spPr>
            <a:xfrm>
              <a:off x="7365463" y="1070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72"/>
            <p:cNvSpPr/>
            <p:nvPr/>
          </p:nvSpPr>
          <p:spPr>
            <a:xfrm>
              <a:off x="8469625" y="7752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72"/>
            <p:cNvSpPr/>
            <p:nvPr/>
          </p:nvSpPr>
          <p:spPr>
            <a:xfrm>
              <a:off x="8942775" y="1523163"/>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9" name="Google Shape;1069;p72"/>
          <p:cNvGrpSpPr/>
          <p:nvPr/>
        </p:nvGrpSpPr>
        <p:grpSpPr>
          <a:xfrm>
            <a:off x="6806901" y="-116300"/>
            <a:ext cx="2684034" cy="1738163"/>
            <a:chOff x="6654501" y="-116300"/>
            <a:chExt cx="2684034" cy="1738163"/>
          </a:xfrm>
        </p:grpSpPr>
        <p:sp>
          <p:nvSpPr>
            <p:cNvPr id="1070" name="Google Shape;1070;p72"/>
            <p:cNvSpPr/>
            <p:nvPr/>
          </p:nvSpPr>
          <p:spPr>
            <a:xfrm>
              <a:off x="6654501" y="-116300"/>
              <a:ext cx="2684034" cy="1535681"/>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72"/>
            <p:cNvSpPr/>
            <p:nvPr/>
          </p:nvSpPr>
          <p:spPr>
            <a:xfrm flipH="1" rot="5400000">
              <a:off x="8050932" y="-354518"/>
              <a:ext cx="808131" cy="1493289"/>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72"/>
            <p:cNvSpPr/>
            <p:nvPr/>
          </p:nvSpPr>
          <p:spPr>
            <a:xfrm rot="10800000">
              <a:off x="7613850" y="-116300"/>
              <a:ext cx="1724676" cy="736904"/>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2"/>
            <p:cNvSpPr/>
            <p:nvPr/>
          </p:nvSpPr>
          <p:spPr>
            <a:xfrm>
              <a:off x="7365463" y="1070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72"/>
            <p:cNvSpPr/>
            <p:nvPr/>
          </p:nvSpPr>
          <p:spPr>
            <a:xfrm>
              <a:off x="8469625" y="7752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2"/>
            <p:cNvSpPr/>
            <p:nvPr/>
          </p:nvSpPr>
          <p:spPr>
            <a:xfrm>
              <a:off x="8942775" y="1523163"/>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76" name="Shape 1076"/>
        <p:cNvGrpSpPr/>
        <p:nvPr/>
      </p:nvGrpSpPr>
      <p:grpSpPr>
        <a:xfrm>
          <a:off x="0" y="0"/>
          <a:ext cx="0" cy="0"/>
          <a:chOff x="0" y="0"/>
          <a:chExt cx="0" cy="0"/>
        </a:xfrm>
      </p:grpSpPr>
      <p:sp>
        <p:nvSpPr>
          <p:cNvPr id="1077" name="Google Shape;1077;p73"/>
          <p:cNvSpPr txBox="1"/>
          <p:nvPr>
            <p:ph idx="1" type="subTitle"/>
          </p:nvPr>
        </p:nvSpPr>
        <p:spPr>
          <a:xfrm>
            <a:off x="5069450" y="2590588"/>
            <a:ext cx="2884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078" name="Google Shape;1078;p73"/>
          <p:cNvSpPr txBox="1"/>
          <p:nvPr>
            <p:ph idx="2" type="subTitle"/>
          </p:nvPr>
        </p:nvSpPr>
        <p:spPr>
          <a:xfrm>
            <a:off x="5069400" y="2882600"/>
            <a:ext cx="28848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1079" name="Google Shape;1079;p73"/>
          <p:cNvSpPr txBox="1"/>
          <p:nvPr>
            <p:ph idx="3" type="subTitle"/>
          </p:nvPr>
        </p:nvSpPr>
        <p:spPr>
          <a:xfrm>
            <a:off x="1189788" y="2590588"/>
            <a:ext cx="2884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080" name="Google Shape;1080;p73"/>
          <p:cNvSpPr txBox="1"/>
          <p:nvPr>
            <p:ph idx="4" type="subTitle"/>
          </p:nvPr>
        </p:nvSpPr>
        <p:spPr>
          <a:xfrm>
            <a:off x="1189800" y="2882600"/>
            <a:ext cx="28848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1081" name="Google Shape;1081;p73"/>
          <p:cNvSpPr/>
          <p:nvPr/>
        </p:nvSpPr>
        <p:spPr>
          <a:xfrm rot="10376871">
            <a:off x="-495921" y="-203555"/>
            <a:ext cx="4143688" cy="141169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73"/>
          <p:cNvSpPr/>
          <p:nvPr/>
        </p:nvSpPr>
        <p:spPr>
          <a:xfrm>
            <a:off x="3812651" y="348974"/>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73"/>
          <p:cNvSpPr/>
          <p:nvPr/>
        </p:nvSpPr>
        <p:spPr>
          <a:xfrm>
            <a:off x="593226" y="83864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73"/>
          <p:cNvSpPr/>
          <p:nvPr/>
        </p:nvSpPr>
        <p:spPr>
          <a:xfrm>
            <a:off x="4418776" y="6334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73"/>
          <p:cNvSpPr/>
          <p:nvPr/>
        </p:nvSpPr>
        <p:spPr>
          <a:xfrm>
            <a:off x="2981851" y="2502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3"/>
          <p:cNvSpPr/>
          <p:nvPr/>
        </p:nvSpPr>
        <p:spPr>
          <a:xfrm flipH="1">
            <a:off x="-201027" y="-164602"/>
            <a:ext cx="3007352" cy="1244123"/>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73"/>
          <p:cNvSpPr/>
          <p:nvPr/>
        </p:nvSpPr>
        <p:spPr>
          <a:xfrm rot="10800000">
            <a:off x="-259611" y="-297078"/>
            <a:ext cx="2457436" cy="930503"/>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73"/>
          <p:cNvSpPr/>
          <p:nvPr/>
        </p:nvSpPr>
        <p:spPr>
          <a:xfrm rot="-448972">
            <a:off x="5418223" y="3906226"/>
            <a:ext cx="4114989" cy="1394558"/>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73"/>
          <p:cNvSpPr/>
          <p:nvPr/>
        </p:nvSpPr>
        <p:spPr>
          <a:xfrm rot="10800000">
            <a:off x="4710711" y="4724448"/>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73"/>
          <p:cNvSpPr/>
          <p:nvPr/>
        </p:nvSpPr>
        <p:spPr>
          <a:xfrm rot="10800000">
            <a:off x="8391336" y="4168473"/>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73"/>
          <p:cNvSpPr/>
          <p:nvPr/>
        </p:nvSpPr>
        <p:spPr>
          <a:xfrm rot="10800000">
            <a:off x="5390761" y="416847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73"/>
          <p:cNvSpPr/>
          <p:nvPr/>
        </p:nvSpPr>
        <p:spPr>
          <a:xfrm rot="10800000">
            <a:off x="6002711" y="475684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73"/>
          <p:cNvSpPr/>
          <p:nvPr/>
        </p:nvSpPr>
        <p:spPr>
          <a:xfrm flipH="1" rot="10800000">
            <a:off x="6276637" y="4026301"/>
            <a:ext cx="3007352" cy="1244123"/>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73"/>
          <p:cNvSpPr/>
          <p:nvPr/>
        </p:nvSpPr>
        <p:spPr>
          <a:xfrm>
            <a:off x="6885137" y="4472397"/>
            <a:ext cx="2457436" cy="930503"/>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95" name="Shape 1095"/>
        <p:cNvGrpSpPr/>
        <p:nvPr/>
      </p:nvGrpSpPr>
      <p:grpSpPr>
        <a:xfrm>
          <a:off x="0" y="0"/>
          <a:ext cx="0" cy="0"/>
          <a:chOff x="0" y="0"/>
          <a:chExt cx="0" cy="0"/>
        </a:xfrm>
      </p:grpSpPr>
      <p:sp>
        <p:nvSpPr>
          <p:cNvPr id="1096" name="Google Shape;1096;p74"/>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97" name="Google Shape;1097;p74"/>
          <p:cNvSpPr/>
          <p:nvPr/>
        </p:nvSpPr>
        <p:spPr>
          <a:xfrm>
            <a:off x="6082076"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74"/>
          <p:cNvSpPr/>
          <p:nvPr/>
        </p:nvSpPr>
        <p:spPr>
          <a:xfrm rot="10800000">
            <a:off x="6965676"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74"/>
          <p:cNvSpPr/>
          <p:nvPr/>
        </p:nvSpPr>
        <p:spPr>
          <a:xfrm flipH="1" rot="10484947">
            <a:off x="799938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74"/>
          <p:cNvSpPr/>
          <p:nvPr/>
        </p:nvSpPr>
        <p:spPr>
          <a:xfrm rot="10800000">
            <a:off x="72221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74"/>
          <p:cNvSpPr/>
          <p:nvPr/>
        </p:nvSpPr>
        <p:spPr>
          <a:xfrm rot="10800000">
            <a:off x="8177150"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74"/>
          <p:cNvSpPr/>
          <p:nvPr/>
        </p:nvSpPr>
        <p:spPr>
          <a:xfrm rot="10800000">
            <a:off x="8947925"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03" name="Shape 1103"/>
        <p:cNvGrpSpPr/>
        <p:nvPr/>
      </p:nvGrpSpPr>
      <p:grpSpPr>
        <a:xfrm>
          <a:off x="0" y="0"/>
          <a:ext cx="0" cy="0"/>
          <a:chOff x="0" y="0"/>
          <a:chExt cx="0" cy="0"/>
        </a:xfrm>
      </p:grpSpPr>
      <p:sp>
        <p:nvSpPr>
          <p:cNvPr id="1104" name="Google Shape;1104;p75"/>
          <p:cNvSpPr txBox="1"/>
          <p:nvPr>
            <p:ph type="title"/>
          </p:nvPr>
        </p:nvSpPr>
        <p:spPr>
          <a:xfrm>
            <a:off x="707550" y="1922950"/>
            <a:ext cx="4860000" cy="822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105" name="Google Shape;1105;p75"/>
          <p:cNvSpPr txBox="1"/>
          <p:nvPr>
            <p:ph idx="1" type="subTitle"/>
          </p:nvPr>
        </p:nvSpPr>
        <p:spPr>
          <a:xfrm>
            <a:off x="707650" y="2757125"/>
            <a:ext cx="4860000" cy="49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06" name="Google Shape;1106;p75"/>
          <p:cNvSpPr/>
          <p:nvPr/>
        </p:nvSpPr>
        <p:spPr>
          <a:xfrm rot="-10667561">
            <a:off x="305871" y="4396335"/>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75"/>
          <p:cNvSpPr/>
          <p:nvPr/>
        </p:nvSpPr>
        <p:spPr>
          <a:xfrm rot="10800000">
            <a:off x="402459" y="4303597"/>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75"/>
          <p:cNvSpPr/>
          <p:nvPr/>
        </p:nvSpPr>
        <p:spPr>
          <a:xfrm>
            <a:off x="-272112" y="4159112"/>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75"/>
          <p:cNvSpPr/>
          <p:nvPr/>
        </p:nvSpPr>
        <p:spPr>
          <a:xfrm>
            <a:off x="5246676" y="482077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5"/>
          <p:cNvSpPr/>
          <p:nvPr/>
        </p:nvSpPr>
        <p:spPr>
          <a:xfrm>
            <a:off x="402451" y="395219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75"/>
          <p:cNvSpPr/>
          <p:nvPr/>
        </p:nvSpPr>
        <p:spPr>
          <a:xfrm>
            <a:off x="1153051" y="43906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75"/>
          <p:cNvSpPr/>
          <p:nvPr/>
        </p:nvSpPr>
        <p:spPr>
          <a:xfrm>
            <a:off x="2859751" y="47374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75"/>
          <p:cNvSpPr/>
          <p:nvPr/>
        </p:nvSpPr>
        <p:spPr>
          <a:xfrm flipH="1" rot="-132439">
            <a:off x="305871" y="-3991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75"/>
          <p:cNvSpPr/>
          <p:nvPr/>
        </p:nvSpPr>
        <p:spPr>
          <a:xfrm flipH="1">
            <a:off x="402459" y="-132676"/>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75"/>
          <p:cNvSpPr/>
          <p:nvPr/>
        </p:nvSpPr>
        <p:spPr>
          <a:xfrm flipH="1" rot="10800000">
            <a:off x="-272112" y="-1087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75"/>
          <p:cNvSpPr/>
          <p:nvPr/>
        </p:nvSpPr>
        <p:spPr>
          <a:xfrm flipH="1" rot="10800000">
            <a:off x="402451" y="108648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75"/>
          <p:cNvSpPr/>
          <p:nvPr/>
        </p:nvSpPr>
        <p:spPr>
          <a:xfrm flipH="1" rot="10800000">
            <a:off x="1153051" y="64806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75"/>
          <p:cNvSpPr/>
          <p:nvPr/>
        </p:nvSpPr>
        <p:spPr>
          <a:xfrm flipH="1" rot="10800000">
            <a:off x="2859751" y="301212"/>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75"/>
          <p:cNvSpPr/>
          <p:nvPr/>
        </p:nvSpPr>
        <p:spPr>
          <a:xfrm flipH="1" rot="10800000">
            <a:off x="5246676" y="1531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0" name="Shape 1120"/>
        <p:cNvGrpSpPr/>
        <p:nvPr/>
      </p:nvGrpSpPr>
      <p:grpSpPr>
        <a:xfrm>
          <a:off x="0" y="0"/>
          <a:ext cx="0" cy="0"/>
          <a:chOff x="0" y="0"/>
          <a:chExt cx="0" cy="0"/>
        </a:xfrm>
      </p:grpSpPr>
      <p:sp>
        <p:nvSpPr>
          <p:cNvPr id="1121" name="Google Shape;1121;p76"/>
          <p:cNvSpPr txBox="1"/>
          <p:nvPr>
            <p:ph type="title"/>
          </p:nvPr>
        </p:nvSpPr>
        <p:spPr>
          <a:xfrm>
            <a:off x="1388100" y="1076025"/>
            <a:ext cx="6367800" cy="28392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95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22" name="Google Shape;1122;p76"/>
          <p:cNvSpPr/>
          <p:nvPr/>
        </p:nvSpPr>
        <p:spPr>
          <a:xfrm flipH="1">
            <a:off x="-426404" y="-8470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76"/>
          <p:cNvSpPr/>
          <p:nvPr/>
        </p:nvSpPr>
        <p:spPr>
          <a:xfrm rot="10800000">
            <a:off x="-294784" y="-365201"/>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76"/>
          <p:cNvSpPr/>
          <p:nvPr/>
        </p:nvSpPr>
        <p:spPr>
          <a:xfrm rot="-5400147">
            <a:off x="232464" y="-691625"/>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76"/>
          <p:cNvSpPr/>
          <p:nvPr/>
        </p:nvSpPr>
        <p:spPr>
          <a:xfrm flipH="1">
            <a:off x="683516" y="60690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76"/>
          <p:cNvSpPr/>
          <p:nvPr/>
        </p:nvSpPr>
        <p:spPr>
          <a:xfrm flipH="1">
            <a:off x="2476066" y="6665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76"/>
          <p:cNvSpPr/>
          <p:nvPr/>
        </p:nvSpPr>
        <p:spPr>
          <a:xfrm flipH="1">
            <a:off x="3173616" y="24472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76"/>
          <p:cNvSpPr/>
          <p:nvPr/>
        </p:nvSpPr>
        <p:spPr>
          <a:xfrm flipH="1">
            <a:off x="6566441" y="273550"/>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76"/>
          <p:cNvSpPr/>
          <p:nvPr/>
        </p:nvSpPr>
        <p:spPr>
          <a:xfrm flipH="1" rot="10800000">
            <a:off x="2631095" y="4430364"/>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6"/>
          <p:cNvSpPr/>
          <p:nvPr/>
        </p:nvSpPr>
        <p:spPr>
          <a:xfrm>
            <a:off x="6302893" y="4618767"/>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76"/>
          <p:cNvSpPr/>
          <p:nvPr/>
        </p:nvSpPr>
        <p:spPr>
          <a:xfrm rot="5399853">
            <a:off x="7457460" y="3823444"/>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76"/>
          <p:cNvSpPr/>
          <p:nvPr/>
        </p:nvSpPr>
        <p:spPr>
          <a:xfrm flipH="1" rot="10800000">
            <a:off x="8312846" y="452006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76"/>
          <p:cNvSpPr/>
          <p:nvPr/>
        </p:nvSpPr>
        <p:spPr>
          <a:xfrm flipH="1" rot="10800000">
            <a:off x="6455196" y="439561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76"/>
          <p:cNvSpPr/>
          <p:nvPr/>
        </p:nvSpPr>
        <p:spPr>
          <a:xfrm flipH="1" rot="10800000">
            <a:off x="5822746" y="4882242"/>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76"/>
          <p:cNvSpPr/>
          <p:nvPr/>
        </p:nvSpPr>
        <p:spPr>
          <a:xfrm flipH="1" rot="10800000">
            <a:off x="8749921" y="423211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76"/>
          <p:cNvSpPr/>
          <p:nvPr/>
        </p:nvSpPr>
        <p:spPr>
          <a:xfrm flipH="1" rot="10800000">
            <a:off x="2364821" y="4788617"/>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76"/>
          <p:cNvSpPr/>
          <p:nvPr/>
        </p:nvSpPr>
        <p:spPr>
          <a:xfrm flipH="1">
            <a:off x="181341" y="8300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38" name="Shape 1138"/>
        <p:cNvGrpSpPr/>
        <p:nvPr/>
      </p:nvGrpSpPr>
      <p:grpSpPr>
        <a:xfrm>
          <a:off x="0" y="0"/>
          <a:ext cx="0" cy="0"/>
          <a:chOff x="0" y="0"/>
          <a:chExt cx="0" cy="0"/>
        </a:xfrm>
      </p:grpSpPr>
      <p:sp>
        <p:nvSpPr>
          <p:cNvPr id="1139" name="Google Shape;1139;p77"/>
          <p:cNvSpPr txBox="1"/>
          <p:nvPr>
            <p:ph type="title"/>
          </p:nvPr>
        </p:nvSpPr>
        <p:spPr>
          <a:xfrm>
            <a:off x="2141950" y="1922950"/>
            <a:ext cx="4860000" cy="822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40" name="Google Shape;1140;p77"/>
          <p:cNvSpPr txBox="1"/>
          <p:nvPr>
            <p:ph idx="1" type="subTitle"/>
          </p:nvPr>
        </p:nvSpPr>
        <p:spPr>
          <a:xfrm>
            <a:off x="2142050" y="2757125"/>
            <a:ext cx="4860000" cy="49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141" name="Google Shape;1141;p77"/>
          <p:cNvSpPr/>
          <p:nvPr/>
        </p:nvSpPr>
        <p:spPr>
          <a:xfrm flipH="1" rot="10800000">
            <a:off x="5365175" y="328529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77"/>
          <p:cNvSpPr/>
          <p:nvPr/>
        </p:nvSpPr>
        <p:spPr>
          <a:xfrm flipH="1" rot="10800000">
            <a:off x="4874550" y="442998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77"/>
          <p:cNvSpPr/>
          <p:nvPr/>
        </p:nvSpPr>
        <p:spPr>
          <a:xfrm flipH="1">
            <a:off x="5365175" y="46636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77"/>
          <p:cNvSpPr/>
          <p:nvPr/>
        </p:nvSpPr>
        <p:spPr>
          <a:xfrm flipH="1">
            <a:off x="7188788" y="43826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77"/>
          <p:cNvSpPr/>
          <p:nvPr/>
        </p:nvSpPr>
        <p:spPr>
          <a:xfrm flipH="1">
            <a:off x="6621274" y="3703451"/>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77"/>
          <p:cNvSpPr/>
          <p:nvPr/>
        </p:nvSpPr>
        <p:spPr>
          <a:xfrm flipH="1">
            <a:off x="7832875" y="40170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77"/>
          <p:cNvSpPr/>
          <p:nvPr/>
        </p:nvSpPr>
        <p:spPr>
          <a:xfrm flipH="1">
            <a:off x="8890913" y="30075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77"/>
          <p:cNvSpPr/>
          <p:nvPr/>
        </p:nvSpPr>
        <p:spPr>
          <a:xfrm flipH="1">
            <a:off x="-260192" y="16661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77"/>
          <p:cNvSpPr/>
          <p:nvPr/>
        </p:nvSpPr>
        <p:spPr>
          <a:xfrm flipH="1">
            <a:off x="158481" y="-33346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77"/>
          <p:cNvSpPr/>
          <p:nvPr/>
        </p:nvSpPr>
        <p:spPr>
          <a:xfrm flipH="1" rot="10800000">
            <a:off x="3699725" y="41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77"/>
          <p:cNvSpPr/>
          <p:nvPr/>
        </p:nvSpPr>
        <p:spPr>
          <a:xfrm flipH="1" rot="10800000">
            <a:off x="1811013" y="63557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77"/>
          <p:cNvSpPr/>
          <p:nvPr/>
        </p:nvSpPr>
        <p:spPr>
          <a:xfrm flipH="1" rot="10800000">
            <a:off x="-332175" y="-43579"/>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77"/>
          <p:cNvSpPr/>
          <p:nvPr/>
        </p:nvSpPr>
        <p:spPr>
          <a:xfrm flipH="1" rot="10800000">
            <a:off x="1232025" y="106596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77"/>
          <p:cNvSpPr/>
          <p:nvPr/>
        </p:nvSpPr>
        <p:spPr>
          <a:xfrm flipH="1" rot="10800000">
            <a:off x="108888" y="20106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5" name="Shape 1155"/>
        <p:cNvGrpSpPr/>
        <p:nvPr/>
      </p:nvGrpSpPr>
      <p:grpSpPr>
        <a:xfrm>
          <a:off x="0" y="0"/>
          <a:ext cx="0" cy="0"/>
          <a:chOff x="0" y="0"/>
          <a:chExt cx="0" cy="0"/>
        </a:xfrm>
      </p:grpSpPr>
      <p:sp>
        <p:nvSpPr>
          <p:cNvPr id="1156" name="Google Shape;1156;p78"/>
          <p:cNvSpPr txBox="1"/>
          <p:nvPr>
            <p:ph idx="1" type="body"/>
          </p:nvPr>
        </p:nvSpPr>
        <p:spPr>
          <a:xfrm>
            <a:off x="718675" y="540000"/>
            <a:ext cx="3411600" cy="904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dk1"/>
              </a:buClr>
              <a:buSzPts val="1800"/>
              <a:buNone/>
              <a:defRPr b="1" sz="3000">
                <a:solidFill>
                  <a:schemeClr val="lt1"/>
                </a:solidFill>
                <a:latin typeface="Josefin Sans"/>
                <a:ea typeface="Josefin Sans"/>
                <a:cs typeface="Josefin Sans"/>
                <a:sym typeface="Josefin Sans"/>
              </a:defRPr>
            </a:lvl1pPr>
          </a:lstStyle>
          <a:p/>
        </p:txBody>
      </p:sp>
      <p:sp>
        <p:nvSpPr>
          <p:cNvPr id="1157" name="Google Shape;1157;p78"/>
          <p:cNvSpPr/>
          <p:nvPr/>
        </p:nvSpPr>
        <p:spPr>
          <a:xfrm flipH="1">
            <a:off x="3426309" y="3056502"/>
            <a:ext cx="5986869" cy="212719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78"/>
          <p:cNvSpPr/>
          <p:nvPr/>
        </p:nvSpPr>
        <p:spPr>
          <a:xfrm flipH="1" rot="10800000">
            <a:off x="5737690" y="3381530"/>
            <a:ext cx="3675485" cy="189381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78"/>
          <p:cNvSpPr/>
          <p:nvPr/>
        </p:nvSpPr>
        <p:spPr>
          <a:xfrm rot="315040">
            <a:off x="7305814" y="4459737"/>
            <a:ext cx="2114446" cy="9970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78"/>
          <p:cNvSpPr/>
          <p:nvPr/>
        </p:nvSpPr>
        <p:spPr>
          <a:xfrm flipH="1">
            <a:off x="5699552" y="47843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78"/>
          <p:cNvSpPr/>
          <p:nvPr/>
        </p:nvSpPr>
        <p:spPr>
          <a:xfrm flipH="1">
            <a:off x="8043764" y="3943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78"/>
          <p:cNvSpPr/>
          <p:nvPr/>
        </p:nvSpPr>
        <p:spPr>
          <a:xfrm flipH="1">
            <a:off x="8476477" y="34271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78"/>
          <p:cNvSpPr/>
          <p:nvPr/>
        </p:nvSpPr>
        <p:spPr>
          <a:xfrm flipH="1">
            <a:off x="7442277" y="35570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64" name="Shape 1164"/>
        <p:cNvGrpSpPr/>
        <p:nvPr/>
      </p:nvGrpSpPr>
      <p:grpSpPr>
        <a:xfrm>
          <a:off x="0" y="0"/>
          <a:ext cx="0" cy="0"/>
          <a:chOff x="0" y="0"/>
          <a:chExt cx="0" cy="0"/>
        </a:xfrm>
      </p:grpSpPr>
      <p:sp>
        <p:nvSpPr>
          <p:cNvPr id="1165" name="Google Shape;1165;p79"/>
          <p:cNvSpPr txBox="1"/>
          <p:nvPr>
            <p:ph hasCustomPrompt="1" type="title"/>
          </p:nvPr>
        </p:nvSpPr>
        <p:spPr>
          <a:xfrm>
            <a:off x="1217350" y="1604400"/>
            <a:ext cx="6709200" cy="148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66" name="Google Shape;1166;p79"/>
          <p:cNvSpPr txBox="1"/>
          <p:nvPr>
            <p:ph idx="1" type="body"/>
          </p:nvPr>
        </p:nvSpPr>
        <p:spPr>
          <a:xfrm>
            <a:off x="1668825" y="3087600"/>
            <a:ext cx="5806200" cy="4515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67" name="Google Shape;1167;p79"/>
          <p:cNvSpPr/>
          <p:nvPr/>
        </p:nvSpPr>
        <p:spPr>
          <a:xfrm flipH="1" rot="10800000">
            <a:off x="2527149" y="4367365"/>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79"/>
          <p:cNvSpPr/>
          <p:nvPr/>
        </p:nvSpPr>
        <p:spPr>
          <a:xfrm>
            <a:off x="6198946" y="4555768"/>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79"/>
          <p:cNvSpPr/>
          <p:nvPr/>
        </p:nvSpPr>
        <p:spPr>
          <a:xfrm flipH="1" rot="-7520738">
            <a:off x="7812289" y="3760467"/>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79"/>
          <p:cNvSpPr/>
          <p:nvPr/>
        </p:nvSpPr>
        <p:spPr>
          <a:xfrm flipH="1">
            <a:off x="5018091" y="47256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79"/>
          <p:cNvSpPr/>
          <p:nvPr/>
        </p:nvSpPr>
        <p:spPr>
          <a:xfrm flipH="1">
            <a:off x="7887341" y="45541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79"/>
          <p:cNvSpPr/>
          <p:nvPr/>
        </p:nvSpPr>
        <p:spPr>
          <a:xfrm flipH="1">
            <a:off x="8652966" y="362877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79"/>
          <p:cNvSpPr/>
          <p:nvPr/>
        </p:nvSpPr>
        <p:spPr>
          <a:xfrm flipH="1">
            <a:off x="7477516" y="436737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79"/>
          <p:cNvSpPr/>
          <p:nvPr/>
        </p:nvSpPr>
        <p:spPr>
          <a:xfrm flipH="1">
            <a:off x="-426404" y="-8470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79"/>
          <p:cNvSpPr/>
          <p:nvPr/>
        </p:nvSpPr>
        <p:spPr>
          <a:xfrm rot="10800000">
            <a:off x="-294784" y="-365201"/>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79"/>
          <p:cNvSpPr/>
          <p:nvPr/>
        </p:nvSpPr>
        <p:spPr>
          <a:xfrm flipH="1" rot="3279262">
            <a:off x="-226292" y="-6916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79"/>
          <p:cNvSpPr/>
          <p:nvPr/>
        </p:nvSpPr>
        <p:spPr>
          <a:xfrm flipH="1">
            <a:off x="885666" y="60690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79"/>
          <p:cNvSpPr/>
          <p:nvPr/>
        </p:nvSpPr>
        <p:spPr>
          <a:xfrm flipH="1">
            <a:off x="2476066" y="6665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79"/>
          <p:cNvSpPr/>
          <p:nvPr/>
        </p:nvSpPr>
        <p:spPr>
          <a:xfrm flipH="1">
            <a:off x="82941" y="143520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80" name="Shape 1180"/>
        <p:cNvGrpSpPr/>
        <p:nvPr/>
      </p:nvGrpSpPr>
      <p:grpSpPr>
        <a:xfrm>
          <a:off x="0" y="0"/>
          <a:ext cx="0" cy="0"/>
          <a:chOff x="0" y="0"/>
          <a:chExt cx="0" cy="0"/>
        </a:xfrm>
      </p:grpSpPr>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181" name="Shape 1181"/>
        <p:cNvGrpSpPr/>
        <p:nvPr/>
      </p:nvGrpSpPr>
      <p:grpSpPr>
        <a:xfrm>
          <a:off x="0" y="0"/>
          <a:ext cx="0" cy="0"/>
          <a:chOff x="0" y="0"/>
          <a:chExt cx="0" cy="0"/>
        </a:xfrm>
      </p:grpSpPr>
      <p:sp>
        <p:nvSpPr>
          <p:cNvPr id="1182" name="Google Shape;1182;p81"/>
          <p:cNvSpPr txBox="1"/>
          <p:nvPr>
            <p:ph type="title"/>
          </p:nvPr>
        </p:nvSpPr>
        <p:spPr>
          <a:xfrm>
            <a:off x="2727000" y="363275"/>
            <a:ext cx="369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183" name="Google Shape;1183;p81"/>
          <p:cNvSpPr txBox="1"/>
          <p:nvPr>
            <p:ph idx="1" type="subTitle"/>
          </p:nvPr>
        </p:nvSpPr>
        <p:spPr>
          <a:xfrm>
            <a:off x="4379650" y="1868975"/>
            <a:ext cx="3830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184" name="Google Shape;1184;p81"/>
          <p:cNvSpPr txBox="1"/>
          <p:nvPr>
            <p:ph idx="2" type="subTitle"/>
          </p:nvPr>
        </p:nvSpPr>
        <p:spPr>
          <a:xfrm>
            <a:off x="5051588" y="2188088"/>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185" name="Google Shape;1185;p81"/>
          <p:cNvSpPr txBox="1"/>
          <p:nvPr>
            <p:ph idx="3" type="subTitle"/>
          </p:nvPr>
        </p:nvSpPr>
        <p:spPr>
          <a:xfrm>
            <a:off x="934238" y="1868975"/>
            <a:ext cx="3690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186" name="Google Shape;1186;p81"/>
          <p:cNvSpPr txBox="1"/>
          <p:nvPr>
            <p:ph idx="4" type="subTitle"/>
          </p:nvPr>
        </p:nvSpPr>
        <p:spPr>
          <a:xfrm>
            <a:off x="1536188" y="2188088"/>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187" name="Google Shape;1187;p81"/>
          <p:cNvSpPr txBox="1"/>
          <p:nvPr>
            <p:ph idx="5" type="subTitle"/>
          </p:nvPr>
        </p:nvSpPr>
        <p:spPr>
          <a:xfrm>
            <a:off x="4379600" y="3770850"/>
            <a:ext cx="3830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188" name="Google Shape;1188;p81"/>
          <p:cNvSpPr txBox="1"/>
          <p:nvPr>
            <p:ph idx="6" type="subTitle"/>
          </p:nvPr>
        </p:nvSpPr>
        <p:spPr>
          <a:xfrm>
            <a:off x="5051588" y="408997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189" name="Google Shape;1189;p81"/>
          <p:cNvSpPr txBox="1"/>
          <p:nvPr>
            <p:ph idx="7" type="subTitle"/>
          </p:nvPr>
        </p:nvSpPr>
        <p:spPr>
          <a:xfrm>
            <a:off x="934238" y="3770850"/>
            <a:ext cx="3690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190" name="Google Shape;1190;p81"/>
          <p:cNvSpPr txBox="1"/>
          <p:nvPr>
            <p:ph idx="8" type="subTitle"/>
          </p:nvPr>
        </p:nvSpPr>
        <p:spPr>
          <a:xfrm>
            <a:off x="1536188" y="408997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191" name="Google Shape;1191;p81"/>
          <p:cNvSpPr txBox="1"/>
          <p:nvPr>
            <p:ph hasCustomPrompt="1" idx="9" type="title"/>
          </p:nvPr>
        </p:nvSpPr>
        <p:spPr>
          <a:xfrm>
            <a:off x="2259638" y="1171113"/>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192" name="Google Shape;1192;p81"/>
          <p:cNvSpPr txBox="1"/>
          <p:nvPr>
            <p:ph hasCustomPrompt="1" idx="13" type="title"/>
          </p:nvPr>
        </p:nvSpPr>
        <p:spPr>
          <a:xfrm>
            <a:off x="5775063" y="1171113"/>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193" name="Google Shape;1193;p81"/>
          <p:cNvSpPr txBox="1"/>
          <p:nvPr>
            <p:ph hasCustomPrompt="1" idx="14" type="title"/>
          </p:nvPr>
        </p:nvSpPr>
        <p:spPr>
          <a:xfrm>
            <a:off x="2259638" y="3071125"/>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194" name="Google Shape;1194;p81"/>
          <p:cNvSpPr txBox="1"/>
          <p:nvPr>
            <p:ph hasCustomPrompt="1" idx="15" type="title"/>
          </p:nvPr>
        </p:nvSpPr>
        <p:spPr>
          <a:xfrm>
            <a:off x="5775063" y="3071125"/>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195" name="Google Shape;1195;p81"/>
          <p:cNvSpPr/>
          <p:nvPr/>
        </p:nvSpPr>
        <p:spPr>
          <a:xfrm rot="-5267561">
            <a:off x="-2166865" y="2462282"/>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81"/>
          <p:cNvSpPr/>
          <p:nvPr/>
        </p:nvSpPr>
        <p:spPr>
          <a:xfrm rot="-5400000">
            <a:off x="-954332" y="1253578"/>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81"/>
          <p:cNvSpPr/>
          <p:nvPr/>
        </p:nvSpPr>
        <p:spPr>
          <a:xfrm rot="5400000">
            <a:off x="-672825" y="41929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81"/>
          <p:cNvSpPr/>
          <p:nvPr/>
        </p:nvSpPr>
        <p:spPr>
          <a:xfrm rot="5400000">
            <a:off x="121363" y="31329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81"/>
          <p:cNvSpPr/>
          <p:nvPr/>
        </p:nvSpPr>
        <p:spPr>
          <a:xfrm rot="5400000">
            <a:off x="993813" y="264713"/>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81"/>
          <p:cNvSpPr/>
          <p:nvPr/>
        </p:nvSpPr>
        <p:spPr>
          <a:xfrm rot="5400000">
            <a:off x="540138" y="12904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81"/>
          <p:cNvSpPr/>
          <p:nvPr/>
        </p:nvSpPr>
        <p:spPr>
          <a:xfrm rot="5400000">
            <a:off x="441438" y="27005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81"/>
          <p:cNvSpPr/>
          <p:nvPr/>
        </p:nvSpPr>
        <p:spPr>
          <a:xfrm rot="5532439">
            <a:off x="6598811" y="189753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81"/>
          <p:cNvSpPr/>
          <p:nvPr/>
        </p:nvSpPr>
        <p:spPr>
          <a:xfrm rot="5400000">
            <a:off x="7811366" y="2920743"/>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81"/>
          <p:cNvSpPr/>
          <p:nvPr/>
        </p:nvSpPr>
        <p:spPr>
          <a:xfrm rot="-5400000">
            <a:off x="7826590" y="3732336"/>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81"/>
          <p:cNvSpPr/>
          <p:nvPr/>
        </p:nvSpPr>
        <p:spPr>
          <a:xfrm rot="-5400000">
            <a:off x="8965800" y="184432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81"/>
          <p:cNvSpPr/>
          <p:nvPr/>
        </p:nvSpPr>
        <p:spPr>
          <a:xfrm rot="-5400000">
            <a:off x="8612125" y="375164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81"/>
          <p:cNvSpPr/>
          <p:nvPr/>
        </p:nvSpPr>
        <p:spPr>
          <a:xfrm rot="-5400000">
            <a:off x="8710825" y="23415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81"/>
          <p:cNvSpPr/>
          <p:nvPr/>
        </p:nvSpPr>
        <p:spPr>
          <a:xfrm rot="-5400000">
            <a:off x="8158450" y="4777374"/>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3" name="Shape 123"/>
        <p:cNvGrpSpPr/>
        <p:nvPr/>
      </p:nvGrpSpPr>
      <p:grpSpPr>
        <a:xfrm>
          <a:off x="0" y="0"/>
          <a:ext cx="0" cy="0"/>
          <a:chOff x="0" y="0"/>
          <a:chExt cx="0" cy="0"/>
        </a:xfrm>
      </p:grpSpPr>
      <p:sp>
        <p:nvSpPr>
          <p:cNvPr id="124" name="Google Shape;124;p9"/>
          <p:cNvSpPr txBox="1"/>
          <p:nvPr>
            <p:ph type="title"/>
          </p:nvPr>
        </p:nvSpPr>
        <p:spPr>
          <a:xfrm>
            <a:off x="2141950" y="1922950"/>
            <a:ext cx="4860000" cy="822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5" name="Google Shape;125;p9"/>
          <p:cNvSpPr txBox="1"/>
          <p:nvPr>
            <p:ph idx="1" type="subTitle"/>
          </p:nvPr>
        </p:nvSpPr>
        <p:spPr>
          <a:xfrm>
            <a:off x="2142050" y="2757125"/>
            <a:ext cx="4860000" cy="49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26" name="Google Shape;126;p9"/>
          <p:cNvSpPr/>
          <p:nvPr/>
        </p:nvSpPr>
        <p:spPr>
          <a:xfrm flipH="1" rot="10800000">
            <a:off x="5365175" y="328529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flipH="1" rot="10800000">
            <a:off x="4874550" y="442998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flipH="1">
            <a:off x="5365175" y="46636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7188788" y="43826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621274" y="3703451"/>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7832875" y="40170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flipH="1">
            <a:off x="8890913" y="30075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flipH="1">
            <a:off x="-260192" y="16661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flipH="1">
            <a:off x="158481" y="-33346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flipH="1" rot="10800000">
            <a:off x="3699725" y="41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flipH="1" rot="10800000">
            <a:off x="1811013" y="63557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flipH="1" rot="10800000">
            <a:off x="-332175" y="-43579"/>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flipH="1" rot="10800000">
            <a:off x="1232025" y="106596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flipH="1" rot="10800000">
            <a:off x="108888" y="20106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42">
    <p:spTree>
      <p:nvGrpSpPr>
        <p:cNvPr id="1209" name="Shape 1209"/>
        <p:cNvGrpSpPr/>
        <p:nvPr/>
      </p:nvGrpSpPr>
      <p:grpSpPr>
        <a:xfrm>
          <a:off x="0" y="0"/>
          <a:ext cx="0" cy="0"/>
          <a:chOff x="0" y="0"/>
          <a:chExt cx="0" cy="0"/>
        </a:xfrm>
      </p:grpSpPr>
      <p:sp>
        <p:nvSpPr>
          <p:cNvPr id="1210" name="Google Shape;1210;p82"/>
          <p:cNvSpPr txBox="1"/>
          <p:nvPr>
            <p:ph hasCustomPrompt="1" type="title"/>
          </p:nvPr>
        </p:nvSpPr>
        <p:spPr>
          <a:xfrm>
            <a:off x="2515413" y="2611248"/>
            <a:ext cx="1594800" cy="6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a:solidFill>
                  <a:schemeClr val="dk1"/>
                </a:solidFill>
              </a:defRPr>
            </a:lvl1pPr>
            <a:lvl2pPr lvl="1" rtl="0" algn="ctr">
              <a:spcBef>
                <a:spcPts val="0"/>
              </a:spcBef>
              <a:spcAft>
                <a:spcPts val="0"/>
              </a:spcAft>
              <a:buClr>
                <a:schemeClr val="dk1"/>
              </a:buClr>
              <a:buSzPts val="3000"/>
              <a:buNone/>
              <a:defRPr>
                <a:solidFill>
                  <a:schemeClr val="dk1"/>
                </a:solidFill>
              </a:defRPr>
            </a:lvl2pPr>
            <a:lvl3pPr lvl="2" rtl="0" algn="ctr">
              <a:spcBef>
                <a:spcPts val="0"/>
              </a:spcBef>
              <a:spcAft>
                <a:spcPts val="0"/>
              </a:spcAft>
              <a:buClr>
                <a:schemeClr val="dk1"/>
              </a:buClr>
              <a:buSzPts val="3000"/>
              <a:buNone/>
              <a:defRPr>
                <a:solidFill>
                  <a:schemeClr val="dk1"/>
                </a:solidFill>
              </a:defRPr>
            </a:lvl3pPr>
            <a:lvl4pPr lvl="3" rtl="0" algn="ctr">
              <a:spcBef>
                <a:spcPts val="0"/>
              </a:spcBef>
              <a:spcAft>
                <a:spcPts val="0"/>
              </a:spcAft>
              <a:buClr>
                <a:schemeClr val="dk1"/>
              </a:buClr>
              <a:buSzPts val="3000"/>
              <a:buNone/>
              <a:defRPr>
                <a:solidFill>
                  <a:schemeClr val="dk1"/>
                </a:solidFill>
              </a:defRPr>
            </a:lvl4pPr>
            <a:lvl5pPr lvl="4" rtl="0" algn="ctr">
              <a:spcBef>
                <a:spcPts val="0"/>
              </a:spcBef>
              <a:spcAft>
                <a:spcPts val="0"/>
              </a:spcAft>
              <a:buClr>
                <a:schemeClr val="dk1"/>
              </a:buClr>
              <a:buSzPts val="3000"/>
              <a:buNone/>
              <a:defRPr>
                <a:solidFill>
                  <a:schemeClr val="dk1"/>
                </a:solidFill>
              </a:defRPr>
            </a:lvl5pPr>
            <a:lvl6pPr lvl="5" rtl="0" algn="ctr">
              <a:spcBef>
                <a:spcPts val="0"/>
              </a:spcBef>
              <a:spcAft>
                <a:spcPts val="0"/>
              </a:spcAft>
              <a:buClr>
                <a:schemeClr val="dk1"/>
              </a:buClr>
              <a:buSzPts val="3000"/>
              <a:buNone/>
              <a:defRPr>
                <a:solidFill>
                  <a:schemeClr val="dk1"/>
                </a:solidFill>
              </a:defRPr>
            </a:lvl6pPr>
            <a:lvl7pPr lvl="6" rtl="0" algn="ctr">
              <a:spcBef>
                <a:spcPts val="0"/>
              </a:spcBef>
              <a:spcAft>
                <a:spcPts val="0"/>
              </a:spcAft>
              <a:buClr>
                <a:schemeClr val="dk1"/>
              </a:buClr>
              <a:buSzPts val="3000"/>
              <a:buNone/>
              <a:defRPr>
                <a:solidFill>
                  <a:schemeClr val="dk1"/>
                </a:solidFill>
              </a:defRPr>
            </a:lvl7pPr>
            <a:lvl8pPr lvl="7" rtl="0" algn="ctr">
              <a:spcBef>
                <a:spcPts val="0"/>
              </a:spcBef>
              <a:spcAft>
                <a:spcPts val="0"/>
              </a:spcAft>
              <a:buClr>
                <a:schemeClr val="dk1"/>
              </a:buClr>
              <a:buSzPts val="3000"/>
              <a:buNone/>
              <a:defRPr>
                <a:solidFill>
                  <a:schemeClr val="dk1"/>
                </a:solidFill>
              </a:defRPr>
            </a:lvl8pPr>
            <a:lvl9pPr lvl="8" rtl="0" algn="ctr">
              <a:spcBef>
                <a:spcPts val="0"/>
              </a:spcBef>
              <a:spcAft>
                <a:spcPts val="0"/>
              </a:spcAft>
              <a:buClr>
                <a:schemeClr val="dk1"/>
              </a:buClr>
              <a:buSzPts val="3000"/>
              <a:buNone/>
              <a:defRPr>
                <a:solidFill>
                  <a:schemeClr val="dk1"/>
                </a:solidFill>
              </a:defRPr>
            </a:lvl9pPr>
          </a:lstStyle>
          <a:p>
            <a:r>
              <a:t>xx%</a:t>
            </a:r>
          </a:p>
        </p:txBody>
      </p:sp>
      <p:sp>
        <p:nvSpPr>
          <p:cNvPr id="1211" name="Google Shape;1211;p82"/>
          <p:cNvSpPr txBox="1"/>
          <p:nvPr>
            <p:ph hasCustomPrompt="1" idx="2" type="title"/>
          </p:nvPr>
        </p:nvSpPr>
        <p:spPr>
          <a:xfrm>
            <a:off x="5033788" y="2611248"/>
            <a:ext cx="1594800" cy="6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a:solidFill>
                  <a:schemeClr val="dk1"/>
                </a:solidFill>
              </a:defRPr>
            </a:lvl1pPr>
            <a:lvl2pPr lvl="1" rtl="0" algn="ctr">
              <a:spcBef>
                <a:spcPts val="0"/>
              </a:spcBef>
              <a:spcAft>
                <a:spcPts val="0"/>
              </a:spcAft>
              <a:buClr>
                <a:schemeClr val="dk1"/>
              </a:buClr>
              <a:buSzPts val="3000"/>
              <a:buNone/>
              <a:defRPr>
                <a:solidFill>
                  <a:schemeClr val="dk1"/>
                </a:solidFill>
              </a:defRPr>
            </a:lvl2pPr>
            <a:lvl3pPr lvl="2" rtl="0" algn="ctr">
              <a:spcBef>
                <a:spcPts val="0"/>
              </a:spcBef>
              <a:spcAft>
                <a:spcPts val="0"/>
              </a:spcAft>
              <a:buClr>
                <a:schemeClr val="dk1"/>
              </a:buClr>
              <a:buSzPts val="3000"/>
              <a:buNone/>
              <a:defRPr>
                <a:solidFill>
                  <a:schemeClr val="dk1"/>
                </a:solidFill>
              </a:defRPr>
            </a:lvl3pPr>
            <a:lvl4pPr lvl="3" rtl="0" algn="ctr">
              <a:spcBef>
                <a:spcPts val="0"/>
              </a:spcBef>
              <a:spcAft>
                <a:spcPts val="0"/>
              </a:spcAft>
              <a:buClr>
                <a:schemeClr val="dk1"/>
              </a:buClr>
              <a:buSzPts val="3000"/>
              <a:buNone/>
              <a:defRPr>
                <a:solidFill>
                  <a:schemeClr val="dk1"/>
                </a:solidFill>
              </a:defRPr>
            </a:lvl4pPr>
            <a:lvl5pPr lvl="4" rtl="0" algn="ctr">
              <a:spcBef>
                <a:spcPts val="0"/>
              </a:spcBef>
              <a:spcAft>
                <a:spcPts val="0"/>
              </a:spcAft>
              <a:buClr>
                <a:schemeClr val="dk1"/>
              </a:buClr>
              <a:buSzPts val="3000"/>
              <a:buNone/>
              <a:defRPr>
                <a:solidFill>
                  <a:schemeClr val="dk1"/>
                </a:solidFill>
              </a:defRPr>
            </a:lvl5pPr>
            <a:lvl6pPr lvl="5" rtl="0" algn="ctr">
              <a:spcBef>
                <a:spcPts val="0"/>
              </a:spcBef>
              <a:spcAft>
                <a:spcPts val="0"/>
              </a:spcAft>
              <a:buClr>
                <a:schemeClr val="dk1"/>
              </a:buClr>
              <a:buSzPts val="3000"/>
              <a:buNone/>
              <a:defRPr>
                <a:solidFill>
                  <a:schemeClr val="dk1"/>
                </a:solidFill>
              </a:defRPr>
            </a:lvl6pPr>
            <a:lvl7pPr lvl="6" rtl="0" algn="ctr">
              <a:spcBef>
                <a:spcPts val="0"/>
              </a:spcBef>
              <a:spcAft>
                <a:spcPts val="0"/>
              </a:spcAft>
              <a:buClr>
                <a:schemeClr val="dk1"/>
              </a:buClr>
              <a:buSzPts val="3000"/>
              <a:buNone/>
              <a:defRPr>
                <a:solidFill>
                  <a:schemeClr val="dk1"/>
                </a:solidFill>
              </a:defRPr>
            </a:lvl7pPr>
            <a:lvl8pPr lvl="7" rtl="0" algn="ctr">
              <a:spcBef>
                <a:spcPts val="0"/>
              </a:spcBef>
              <a:spcAft>
                <a:spcPts val="0"/>
              </a:spcAft>
              <a:buClr>
                <a:schemeClr val="dk1"/>
              </a:buClr>
              <a:buSzPts val="3000"/>
              <a:buNone/>
              <a:defRPr>
                <a:solidFill>
                  <a:schemeClr val="dk1"/>
                </a:solidFill>
              </a:defRPr>
            </a:lvl8pPr>
            <a:lvl9pPr lvl="8" rtl="0" algn="ctr">
              <a:spcBef>
                <a:spcPts val="0"/>
              </a:spcBef>
              <a:spcAft>
                <a:spcPts val="0"/>
              </a:spcAft>
              <a:buClr>
                <a:schemeClr val="dk1"/>
              </a:buClr>
              <a:buSzPts val="3000"/>
              <a:buNone/>
              <a:defRPr>
                <a:solidFill>
                  <a:schemeClr val="dk1"/>
                </a:solidFill>
              </a:defRPr>
            </a:lvl9pPr>
          </a:lstStyle>
          <a:p>
            <a:r>
              <a:t>xx%</a:t>
            </a:r>
          </a:p>
        </p:txBody>
      </p:sp>
      <p:sp>
        <p:nvSpPr>
          <p:cNvPr id="1212" name="Google Shape;1212;p82"/>
          <p:cNvSpPr txBox="1"/>
          <p:nvPr>
            <p:ph idx="1" type="subTitle"/>
          </p:nvPr>
        </p:nvSpPr>
        <p:spPr>
          <a:xfrm>
            <a:off x="718800" y="1641600"/>
            <a:ext cx="26697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b="1" sz="2700">
                <a:solidFill>
                  <a:schemeClr val="dk1"/>
                </a:solidFill>
                <a:latin typeface="Josefin Sans"/>
                <a:ea typeface="Josefin Sans"/>
                <a:cs typeface="Josefin Sans"/>
                <a:sym typeface="Josefin Sans"/>
              </a:defRPr>
            </a:lvl9pPr>
          </a:lstStyle>
          <a:p/>
        </p:txBody>
      </p:sp>
      <p:sp>
        <p:nvSpPr>
          <p:cNvPr id="1213" name="Google Shape;1213;p82"/>
          <p:cNvSpPr txBox="1"/>
          <p:nvPr>
            <p:ph idx="3" type="subTitle"/>
          </p:nvPr>
        </p:nvSpPr>
        <p:spPr>
          <a:xfrm>
            <a:off x="872525" y="2156600"/>
            <a:ext cx="2362200" cy="68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214" name="Google Shape;1214;p82"/>
          <p:cNvSpPr txBox="1"/>
          <p:nvPr>
            <p:ph idx="4" type="subTitle"/>
          </p:nvPr>
        </p:nvSpPr>
        <p:spPr>
          <a:xfrm>
            <a:off x="3237150" y="1641600"/>
            <a:ext cx="26697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b="1" sz="2700">
                <a:solidFill>
                  <a:schemeClr val="dk1"/>
                </a:solidFill>
                <a:latin typeface="Josefin Sans"/>
                <a:ea typeface="Josefin Sans"/>
                <a:cs typeface="Josefin Sans"/>
                <a:sym typeface="Josefin Sans"/>
              </a:defRPr>
            </a:lvl9pPr>
          </a:lstStyle>
          <a:p/>
        </p:txBody>
      </p:sp>
      <p:sp>
        <p:nvSpPr>
          <p:cNvPr id="1215" name="Google Shape;1215;p82"/>
          <p:cNvSpPr txBox="1"/>
          <p:nvPr>
            <p:ph idx="5" type="subTitle"/>
          </p:nvPr>
        </p:nvSpPr>
        <p:spPr>
          <a:xfrm>
            <a:off x="3390900" y="2156620"/>
            <a:ext cx="2362200" cy="68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216" name="Google Shape;1216;p82"/>
          <p:cNvSpPr txBox="1"/>
          <p:nvPr>
            <p:ph idx="6" type="subTitle"/>
          </p:nvPr>
        </p:nvSpPr>
        <p:spPr>
          <a:xfrm>
            <a:off x="5755500" y="1641600"/>
            <a:ext cx="26697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b="1" sz="2700">
                <a:solidFill>
                  <a:schemeClr val="dk1"/>
                </a:solidFill>
                <a:latin typeface="Josefin Sans"/>
                <a:ea typeface="Josefin Sans"/>
                <a:cs typeface="Josefin Sans"/>
                <a:sym typeface="Josefin Sans"/>
              </a:defRPr>
            </a:lvl9pPr>
          </a:lstStyle>
          <a:p/>
        </p:txBody>
      </p:sp>
      <p:sp>
        <p:nvSpPr>
          <p:cNvPr id="1217" name="Google Shape;1217;p82"/>
          <p:cNvSpPr txBox="1"/>
          <p:nvPr>
            <p:ph idx="7" type="subTitle"/>
          </p:nvPr>
        </p:nvSpPr>
        <p:spPr>
          <a:xfrm>
            <a:off x="5888425" y="2156600"/>
            <a:ext cx="2362200" cy="68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218" name="Google Shape;1218;p82"/>
          <p:cNvSpPr txBox="1"/>
          <p:nvPr>
            <p:ph idx="8" type="subTitle"/>
          </p:nvPr>
        </p:nvSpPr>
        <p:spPr>
          <a:xfrm>
            <a:off x="1766775" y="3105100"/>
            <a:ext cx="30921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b="1" sz="2700">
                <a:solidFill>
                  <a:schemeClr val="dk1"/>
                </a:solidFill>
                <a:latin typeface="Josefin Sans"/>
                <a:ea typeface="Josefin Sans"/>
                <a:cs typeface="Josefin Sans"/>
                <a:sym typeface="Josefin Sans"/>
              </a:defRPr>
            </a:lvl9pPr>
          </a:lstStyle>
          <a:p/>
        </p:txBody>
      </p:sp>
      <p:sp>
        <p:nvSpPr>
          <p:cNvPr id="1219" name="Google Shape;1219;p82"/>
          <p:cNvSpPr txBox="1"/>
          <p:nvPr>
            <p:ph idx="9" type="subTitle"/>
          </p:nvPr>
        </p:nvSpPr>
        <p:spPr>
          <a:xfrm>
            <a:off x="2131725" y="3620120"/>
            <a:ext cx="2362200" cy="68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220" name="Google Shape;1220;p82"/>
          <p:cNvSpPr txBox="1"/>
          <p:nvPr>
            <p:ph idx="13" type="subTitle"/>
          </p:nvPr>
        </p:nvSpPr>
        <p:spPr>
          <a:xfrm>
            <a:off x="4496350" y="3105100"/>
            <a:ext cx="26697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b="1" sz="2700">
                <a:solidFill>
                  <a:schemeClr val="dk1"/>
                </a:solidFill>
                <a:latin typeface="Josefin Sans"/>
                <a:ea typeface="Josefin Sans"/>
                <a:cs typeface="Josefin Sans"/>
                <a:sym typeface="Josefin Sans"/>
              </a:defRPr>
            </a:lvl9pPr>
          </a:lstStyle>
          <a:p/>
        </p:txBody>
      </p:sp>
      <p:sp>
        <p:nvSpPr>
          <p:cNvPr id="1221" name="Google Shape;1221;p82"/>
          <p:cNvSpPr txBox="1"/>
          <p:nvPr>
            <p:ph idx="14" type="subTitle"/>
          </p:nvPr>
        </p:nvSpPr>
        <p:spPr>
          <a:xfrm>
            <a:off x="4650100" y="3620100"/>
            <a:ext cx="2362200" cy="68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222" name="Google Shape;1222;p82"/>
          <p:cNvSpPr txBox="1"/>
          <p:nvPr>
            <p:ph hasCustomPrompt="1" idx="15" type="title"/>
          </p:nvPr>
        </p:nvSpPr>
        <p:spPr>
          <a:xfrm>
            <a:off x="1256225" y="1132242"/>
            <a:ext cx="1594800" cy="6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a:solidFill>
                  <a:schemeClr val="dk1"/>
                </a:solidFill>
              </a:defRPr>
            </a:lvl1pPr>
            <a:lvl2pPr lvl="1" rtl="0" algn="ctr">
              <a:spcBef>
                <a:spcPts val="0"/>
              </a:spcBef>
              <a:spcAft>
                <a:spcPts val="0"/>
              </a:spcAft>
              <a:buClr>
                <a:schemeClr val="dk1"/>
              </a:buClr>
              <a:buSzPts val="3000"/>
              <a:buNone/>
              <a:defRPr>
                <a:solidFill>
                  <a:schemeClr val="dk1"/>
                </a:solidFill>
              </a:defRPr>
            </a:lvl2pPr>
            <a:lvl3pPr lvl="2" rtl="0" algn="ctr">
              <a:spcBef>
                <a:spcPts val="0"/>
              </a:spcBef>
              <a:spcAft>
                <a:spcPts val="0"/>
              </a:spcAft>
              <a:buClr>
                <a:schemeClr val="dk1"/>
              </a:buClr>
              <a:buSzPts val="3000"/>
              <a:buNone/>
              <a:defRPr>
                <a:solidFill>
                  <a:schemeClr val="dk1"/>
                </a:solidFill>
              </a:defRPr>
            </a:lvl3pPr>
            <a:lvl4pPr lvl="3" rtl="0" algn="ctr">
              <a:spcBef>
                <a:spcPts val="0"/>
              </a:spcBef>
              <a:spcAft>
                <a:spcPts val="0"/>
              </a:spcAft>
              <a:buClr>
                <a:schemeClr val="dk1"/>
              </a:buClr>
              <a:buSzPts val="3000"/>
              <a:buNone/>
              <a:defRPr>
                <a:solidFill>
                  <a:schemeClr val="dk1"/>
                </a:solidFill>
              </a:defRPr>
            </a:lvl4pPr>
            <a:lvl5pPr lvl="4" rtl="0" algn="ctr">
              <a:spcBef>
                <a:spcPts val="0"/>
              </a:spcBef>
              <a:spcAft>
                <a:spcPts val="0"/>
              </a:spcAft>
              <a:buClr>
                <a:schemeClr val="dk1"/>
              </a:buClr>
              <a:buSzPts val="3000"/>
              <a:buNone/>
              <a:defRPr>
                <a:solidFill>
                  <a:schemeClr val="dk1"/>
                </a:solidFill>
              </a:defRPr>
            </a:lvl5pPr>
            <a:lvl6pPr lvl="5" rtl="0" algn="ctr">
              <a:spcBef>
                <a:spcPts val="0"/>
              </a:spcBef>
              <a:spcAft>
                <a:spcPts val="0"/>
              </a:spcAft>
              <a:buClr>
                <a:schemeClr val="dk1"/>
              </a:buClr>
              <a:buSzPts val="3000"/>
              <a:buNone/>
              <a:defRPr>
                <a:solidFill>
                  <a:schemeClr val="dk1"/>
                </a:solidFill>
              </a:defRPr>
            </a:lvl6pPr>
            <a:lvl7pPr lvl="6" rtl="0" algn="ctr">
              <a:spcBef>
                <a:spcPts val="0"/>
              </a:spcBef>
              <a:spcAft>
                <a:spcPts val="0"/>
              </a:spcAft>
              <a:buClr>
                <a:schemeClr val="dk1"/>
              </a:buClr>
              <a:buSzPts val="3000"/>
              <a:buNone/>
              <a:defRPr>
                <a:solidFill>
                  <a:schemeClr val="dk1"/>
                </a:solidFill>
              </a:defRPr>
            </a:lvl7pPr>
            <a:lvl8pPr lvl="7" rtl="0" algn="ctr">
              <a:spcBef>
                <a:spcPts val="0"/>
              </a:spcBef>
              <a:spcAft>
                <a:spcPts val="0"/>
              </a:spcAft>
              <a:buClr>
                <a:schemeClr val="dk1"/>
              </a:buClr>
              <a:buSzPts val="3000"/>
              <a:buNone/>
              <a:defRPr>
                <a:solidFill>
                  <a:schemeClr val="dk1"/>
                </a:solidFill>
              </a:defRPr>
            </a:lvl8pPr>
            <a:lvl9pPr lvl="8" rtl="0" algn="ctr">
              <a:spcBef>
                <a:spcPts val="0"/>
              </a:spcBef>
              <a:spcAft>
                <a:spcPts val="0"/>
              </a:spcAft>
              <a:buClr>
                <a:schemeClr val="dk1"/>
              </a:buClr>
              <a:buSzPts val="3000"/>
              <a:buNone/>
              <a:defRPr>
                <a:solidFill>
                  <a:schemeClr val="dk1"/>
                </a:solidFill>
              </a:defRPr>
            </a:lvl9pPr>
          </a:lstStyle>
          <a:p>
            <a:r>
              <a:t>xx%</a:t>
            </a:r>
          </a:p>
        </p:txBody>
      </p:sp>
      <p:sp>
        <p:nvSpPr>
          <p:cNvPr id="1223" name="Google Shape;1223;p82"/>
          <p:cNvSpPr txBox="1"/>
          <p:nvPr>
            <p:ph hasCustomPrompt="1" idx="16" type="title"/>
          </p:nvPr>
        </p:nvSpPr>
        <p:spPr>
          <a:xfrm>
            <a:off x="3774600" y="1132242"/>
            <a:ext cx="1594800" cy="6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a:solidFill>
                  <a:schemeClr val="dk1"/>
                </a:solidFill>
              </a:defRPr>
            </a:lvl1pPr>
            <a:lvl2pPr lvl="1" rtl="0" algn="ctr">
              <a:spcBef>
                <a:spcPts val="0"/>
              </a:spcBef>
              <a:spcAft>
                <a:spcPts val="0"/>
              </a:spcAft>
              <a:buClr>
                <a:schemeClr val="dk1"/>
              </a:buClr>
              <a:buSzPts val="3000"/>
              <a:buNone/>
              <a:defRPr>
                <a:solidFill>
                  <a:schemeClr val="dk1"/>
                </a:solidFill>
              </a:defRPr>
            </a:lvl2pPr>
            <a:lvl3pPr lvl="2" rtl="0" algn="ctr">
              <a:spcBef>
                <a:spcPts val="0"/>
              </a:spcBef>
              <a:spcAft>
                <a:spcPts val="0"/>
              </a:spcAft>
              <a:buClr>
                <a:schemeClr val="dk1"/>
              </a:buClr>
              <a:buSzPts val="3000"/>
              <a:buNone/>
              <a:defRPr>
                <a:solidFill>
                  <a:schemeClr val="dk1"/>
                </a:solidFill>
              </a:defRPr>
            </a:lvl3pPr>
            <a:lvl4pPr lvl="3" rtl="0" algn="ctr">
              <a:spcBef>
                <a:spcPts val="0"/>
              </a:spcBef>
              <a:spcAft>
                <a:spcPts val="0"/>
              </a:spcAft>
              <a:buClr>
                <a:schemeClr val="dk1"/>
              </a:buClr>
              <a:buSzPts val="3000"/>
              <a:buNone/>
              <a:defRPr>
                <a:solidFill>
                  <a:schemeClr val="dk1"/>
                </a:solidFill>
              </a:defRPr>
            </a:lvl4pPr>
            <a:lvl5pPr lvl="4" rtl="0" algn="ctr">
              <a:spcBef>
                <a:spcPts val="0"/>
              </a:spcBef>
              <a:spcAft>
                <a:spcPts val="0"/>
              </a:spcAft>
              <a:buClr>
                <a:schemeClr val="dk1"/>
              </a:buClr>
              <a:buSzPts val="3000"/>
              <a:buNone/>
              <a:defRPr>
                <a:solidFill>
                  <a:schemeClr val="dk1"/>
                </a:solidFill>
              </a:defRPr>
            </a:lvl5pPr>
            <a:lvl6pPr lvl="5" rtl="0" algn="ctr">
              <a:spcBef>
                <a:spcPts val="0"/>
              </a:spcBef>
              <a:spcAft>
                <a:spcPts val="0"/>
              </a:spcAft>
              <a:buClr>
                <a:schemeClr val="dk1"/>
              </a:buClr>
              <a:buSzPts val="3000"/>
              <a:buNone/>
              <a:defRPr>
                <a:solidFill>
                  <a:schemeClr val="dk1"/>
                </a:solidFill>
              </a:defRPr>
            </a:lvl6pPr>
            <a:lvl7pPr lvl="6" rtl="0" algn="ctr">
              <a:spcBef>
                <a:spcPts val="0"/>
              </a:spcBef>
              <a:spcAft>
                <a:spcPts val="0"/>
              </a:spcAft>
              <a:buClr>
                <a:schemeClr val="dk1"/>
              </a:buClr>
              <a:buSzPts val="3000"/>
              <a:buNone/>
              <a:defRPr>
                <a:solidFill>
                  <a:schemeClr val="dk1"/>
                </a:solidFill>
              </a:defRPr>
            </a:lvl7pPr>
            <a:lvl8pPr lvl="7" rtl="0" algn="ctr">
              <a:spcBef>
                <a:spcPts val="0"/>
              </a:spcBef>
              <a:spcAft>
                <a:spcPts val="0"/>
              </a:spcAft>
              <a:buClr>
                <a:schemeClr val="dk1"/>
              </a:buClr>
              <a:buSzPts val="3000"/>
              <a:buNone/>
              <a:defRPr>
                <a:solidFill>
                  <a:schemeClr val="dk1"/>
                </a:solidFill>
              </a:defRPr>
            </a:lvl8pPr>
            <a:lvl9pPr lvl="8" rtl="0" algn="ctr">
              <a:spcBef>
                <a:spcPts val="0"/>
              </a:spcBef>
              <a:spcAft>
                <a:spcPts val="0"/>
              </a:spcAft>
              <a:buClr>
                <a:schemeClr val="dk1"/>
              </a:buClr>
              <a:buSzPts val="3000"/>
              <a:buNone/>
              <a:defRPr>
                <a:solidFill>
                  <a:schemeClr val="dk1"/>
                </a:solidFill>
              </a:defRPr>
            </a:lvl9pPr>
          </a:lstStyle>
          <a:p>
            <a:r>
              <a:t>xx%</a:t>
            </a:r>
          </a:p>
        </p:txBody>
      </p:sp>
      <p:sp>
        <p:nvSpPr>
          <p:cNvPr id="1224" name="Google Shape;1224;p82"/>
          <p:cNvSpPr txBox="1"/>
          <p:nvPr>
            <p:ph hasCustomPrompt="1" idx="17" type="title"/>
          </p:nvPr>
        </p:nvSpPr>
        <p:spPr>
          <a:xfrm>
            <a:off x="6292975" y="1132242"/>
            <a:ext cx="1594800" cy="6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a:solidFill>
                  <a:schemeClr val="dk1"/>
                </a:solidFill>
              </a:defRPr>
            </a:lvl1pPr>
            <a:lvl2pPr lvl="1" rtl="0" algn="ctr">
              <a:spcBef>
                <a:spcPts val="0"/>
              </a:spcBef>
              <a:spcAft>
                <a:spcPts val="0"/>
              </a:spcAft>
              <a:buClr>
                <a:schemeClr val="dk1"/>
              </a:buClr>
              <a:buSzPts val="3000"/>
              <a:buNone/>
              <a:defRPr>
                <a:solidFill>
                  <a:schemeClr val="dk1"/>
                </a:solidFill>
              </a:defRPr>
            </a:lvl2pPr>
            <a:lvl3pPr lvl="2" rtl="0" algn="ctr">
              <a:spcBef>
                <a:spcPts val="0"/>
              </a:spcBef>
              <a:spcAft>
                <a:spcPts val="0"/>
              </a:spcAft>
              <a:buClr>
                <a:schemeClr val="dk1"/>
              </a:buClr>
              <a:buSzPts val="3000"/>
              <a:buNone/>
              <a:defRPr>
                <a:solidFill>
                  <a:schemeClr val="dk1"/>
                </a:solidFill>
              </a:defRPr>
            </a:lvl3pPr>
            <a:lvl4pPr lvl="3" rtl="0" algn="ctr">
              <a:spcBef>
                <a:spcPts val="0"/>
              </a:spcBef>
              <a:spcAft>
                <a:spcPts val="0"/>
              </a:spcAft>
              <a:buClr>
                <a:schemeClr val="dk1"/>
              </a:buClr>
              <a:buSzPts val="3000"/>
              <a:buNone/>
              <a:defRPr>
                <a:solidFill>
                  <a:schemeClr val="dk1"/>
                </a:solidFill>
              </a:defRPr>
            </a:lvl4pPr>
            <a:lvl5pPr lvl="4" rtl="0" algn="ctr">
              <a:spcBef>
                <a:spcPts val="0"/>
              </a:spcBef>
              <a:spcAft>
                <a:spcPts val="0"/>
              </a:spcAft>
              <a:buClr>
                <a:schemeClr val="dk1"/>
              </a:buClr>
              <a:buSzPts val="3000"/>
              <a:buNone/>
              <a:defRPr>
                <a:solidFill>
                  <a:schemeClr val="dk1"/>
                </a:solidFill>
              </a:defRPr>
            </a:lvl5pPr>
            <a:lvl6pPr lvl="5" rtl="0" algn="ctr">
              <a:spcBef>
                <a:spcPts val="0"/>
              </a:spcBef>
              <a:spcAft>
                <a:spcPts val="0"/>
              </a:spcAft>
              <a:buClr>
                <a:schemeClr val="dk1"/>
              </a:buClr>
              <a:buSzPts val="3000"/>
              <a:buNone/>
              <a:defRPr>
                <a:solidFill>
                  <a:schemeClr val="dk1"/>
                </a:solidFill>
              </a:defRPr>
            </a:lvl6pPr>
            <a:lvl7pPr lvl="6" rtl="0" algn="ctr">
              <a:spcBef>
                <a:spcPts val="0"/>
              </a:spcBef>
              <a:spcAft>
                <a:spcPts val="0"/>
              </a:spcAft>
              <a:buClr>
                <a:schemeClr val="dk1"/>
              </a:buClr>
              <a:buSzPts val="3000"/>
              <a:buNone/>
              <a:defRPr>
                <a:solidFill>
                  <a:schemeClr val="dk1"/>
                </a:solidFill>
              </a:defRPr>
            </a:lvl7pPr>
            <a:lvl8pPr lvl="7" rtl="0" algn="ctr">
              <a:spcBef>
                <a:spcPts val="0"/>
              </a:spcBef>
              <a:spcAft>
                <a:spcPts val="0"/>
              </a:spcAft>
              <a:buClr>
                <a:schemeClr val="dk1"/>
              </a:buClr>
              <a:buSzPts val="3000"/>
              <a:buNone/>
              <a:defRPr>
                <a:solidFill>
                  <a:schemeClr val="dk1"/>
                </a:solidFill>
              </a:defRPr>
            </a:lvl8pPr>
            <a:lvl9pPr lvl="8" rtl="0" algn="ctr">
              <a:spcBef>
                <a:spcPts val="0"/>
              </a:spcBef>
              <a:spcAft>
                <a:spcPts val="0"/>
              </a:spcAft>
              <a:buClr>
                <a:schemeClr val="dk1"/>
              </a:buClr>
              <a:buSzPts val="3000"/>
              <a:buNone/>
              <a:defRPr>
                <a:solidFill>
                  <a:schemeClr val="dk1"/>
                </a:solidFill>
              </a:defRPr>
            </a:lvl9pPr>
          </a:lstStyle>
          <a:p>
            <a:r>
              <a:t>xx%</a:t>
            </a:r>
          </a:p>
        </p:txBody>
      </p:sp>
      <p:sp>
        <p:nvSpPr>
          <p:cNvPr id="1225" name="Google Shape;1225;p82"/>
          <p:cNvSpPr/>
          <p:nvPr/>
        </p:nvSpPr>
        <p:spPr>
          <a:xfrm flipH="1" rot="10800000">
            <a:off x="37927" y="4374834"/>
            <a:ext cx="2505013" cy="768740"/>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82"/>
          <p:cNvSpPr/>
          <p:nvPr/>
        </p:nvSpPr>
        <p:spPr>
          <a:xfrm rot="10800000">
            <a:off x="6142736" y="4490064"/>
            <a:ext cx="2594745" cy="684511"/>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82"/>
          <p:cNvSpPr/>
          <p:nvPr/>
        </p:nvSpPr>
        <p:spPr>
          <a:xfrm flipH="1" rot="10800000">
            <a:off x="6632383" y="4238575"/>
            <a:ext cx="3779755" cy="936000"/>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82"/>
          <p:cNvSpPr/>
          <p:nvPr/>
        </p:nvSpPr>
        <p:spPr>
          <a:xfrm flipH="1">
            <a:off x="-5" y="4269850"/>
            <a:ext cx="2018280" cy="873809"/>
          </a:xfrm>
          <a:custGeom>
            <a:rect b="b" l="l" r="r" t="t"/>
            <a:pathLst>
              <a:path extrusionOk="0" h="154588" w="285673">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82"/>
          <p:cNvSpPr/>
          <p:nvPr/>
        </p:nvSpPr>
        <p:spPr>
          <a:xfrm>
            <a:off x="-1" y="4269786"/>
            <a:ext cx="1717924" cy="873594"/>
          </a:xfrm>
          <a:custGeom>
            <a:rect b="b" l="l" r="r" t="t"/>
            <a:pathLst>
              <a:path extrusionOk="0" h="196093" w="305002">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82"/>
          <p:cNvSpPr/>
          <p:nvPr/>
        </p:nvSpPr>
        <p:spPr>
          <a:xfrm rot="10800000">
            <a:off x="6962402" y="4352337"/>
            <a:ext cx="2594826" cy="822238"/>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82"/>
          <p:cNvSpPr txBox="1"/>
          <p:nvPr>
            <p:ph idx="18" type="title"/>
          </p:nvPr>
        </p:nvSpPr>
        <p:spPr>
          <a:xfrm>
            <a:off x="2727000" y="363275"/>
            <a:ext cx="369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232" name="Google Shape;1232;p82"/>
          <p:cNvSpPr/>
          <p:nvPr/>
        </p:nvSpPr>
        <p:spPr>
          <a:xfrm rot="5400000">
            <a:off x="2341731" y="48099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82"/>
          <p:cNvSpPr/>
          <p:nvPr/>
        </p:nvSpPr>
        <p:spPr>
          <a:xfrm rot="5400000">
            <a:off x="989544" y="47098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82"/>
          <p:cNvSpPr/>
          <p:nvPr/>
        </p:nvSpPr>
        <p:spPr>
          <a:xfrm rot="-5400000">
            <a:off x="1684906" y="46572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82"/>
          <p:cNvSpPr/>
          <p:nvPr/>
        </p:nvSpPr>
        <p:spPr>
          <a:xfrm rot="5400000">
            <a:off x="333331" y="40750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82"/>
          <p:cNvSpPr/>
          <p:nvPr/>
        </p:nvSpPr>
        <p:spPr>
          <a:xfrm rot="5400000">
            <a:off x="8655556" y="41433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82"/>
          <p:cNvSpPr/>
          <p:nvPr/>
        </p:nvSpPr>
        <p:spPr>
          <a:xfrm rot="-5400000">
            <a:off x="7367731" y="44490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82"/>
          <p:cNvSpPr/>
          <p:nvPr/>
        </p:nvSpPr>
        <p:spPr>
          <a:xfrm rot="5400000">
            <a:off x="5923156" y="48443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239" name="Shape 1239"/>
        <p:cNvGrpSpPr/>
        <p:nvPr/>
      </p:nvGrpSpPr>
      <p:grpSpPr>
        <a:xfrm>
          <a:off x="0" y="0"/>
          <a:ext cx="0" cy="0"/>
          <a:chOff x="0" y="0"/>
          <a:chExt cx="0" cy="0"/>
        </a:xfrm>
      </p:grpSpPr>
      <p:sp>
        <p:nvSpPr>
          <p:cNvPr id="1240" name="Google Shape;1240;p83"/>
          <p:cNvSpPr txBox="1"/>
          <p:nvPr>
            <p:ph type="title"/>
          </p:nvPr>
        </p:nvSpPr>
        <p:spPr>
          <a:xfrm>
            <a:off x="3373350" y="2938325"/>
            <a:ext cx="4044000" cy="49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100"/>
              <a:buNone/>
              <a:defRPr sz="3000"/>
            </a:lvl1pPr>
            <a:lvl2pPr lvl="1" rtl="0">
              <a:spcBef>
                <a:spcPts val="160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41" name="Google Shape;1241;p83"/>
          <p:cNvSpPr txBox="1"/>
          <p:nvPr>
            <p:ph idx="1" type="subTitle"/>
          </p:nvPr>
        </p:nvSpPr>
        <p:spPr>
          <a:xfrm>
            <a:off x="1726650" y="1707450"/>
            <a:ext cx="5690700" cy="98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4"/>
              </a:buClr>
              <a:buSzPts val="12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42" name="Google Shape;1242;p83"/>
          <p:cNvSpPr/>
          <p:nvPr/>
        </p:nvSpPr>
        <p:spPr>
          <a:xfrm>
            <a:off x="2301825" y="-81050"/>
            <a:ext cx="5472801" cy="1242133"/>
          </a:xfrm>
          <a:custGeom>
            <a:rect b="b" l="l" r="r" t="t"/>
            <a:pathLst>
              <a:path extrusionOk="0" h="48554" w="113987">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83"/>
          <p:cNvSpPr/>
          <p:nvPr/>
        </p:nvSpPr>
        <p:spPr>
          <a:xfrm rot="10800000">
            <a:off x="3105740" y="-321877"/>
            <a:ext cx="2419310" cy="8618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83"/>
          <p:cNvSpPr/>
          <p:nvPr/>
        </p:nvSpPr>
        <p:spPr>
          <a:xfrm rot="-5400000">
            <a:off x="5094113" y="-676765"/>
            <a:ext cx="969192" cy="1790903"/>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83"/>
          <p:cNvSpPr/>
          <p:nvPr/>
        </p:nvSpPr>
        <p:spPr>
          <a:xfrm rot="5400000">
            <a:off x="6553938" y="4582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83"/>
          <p:cNvSpPr/>
          <p:nvPr/>
        </p:nvSpPr>
        <p:spPr>
          <a:xfrm rot="5400000">
            <a:off x="4522788" y="64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83"/>
          <p:cNvSpPr/>
          <p:nvPr/>
        </p:nvSpPr>
        <p:spPr>
          <a:xfrm rot="5400000">
            <a:off x="8054788" y="938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83"/>
          <p:cNvSpPr/>
          <p:nvPr/>
        </p:nvSpPr>
        <p:spPr>
          <a:xfrm rot="5400000">
            <a:off x="2853363" y="301738"/>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83"/>
          <p:cNvSpPr/>
          <p:nvPr/>
        </p:nvSpPr>
        <p:spPr>
          <a:xfrm rot="5400000">
            <a:off x="2401288" y="5398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83"/>
          <p:cNvSpPr/>
          <p:nvPr/>
        </p:nvSpPr>
        <p:spPr>
          <a:xfrm rot="10800000">
            <a:off x="1820973" y="3982367"/>
            <a:ext cx="5577954" cy="1242133"/>
          </a:xfrm>
          <a:custGeom>
            <a:rect b="b" l="l" r="r" t="t"/>
            <a:pathLst>
              <a:path extrusionOk="0" h="48554" w="113987">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83"/>
          <p:cNvSpPr/>
          <p:nvPr/>
        </p:nvSpPr>
        <p:spPr>
          <a:xfrm>
            <a:off x="4175688" y="4603443"/>
            <a:ext cx="2419310" cy="8618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83"/>
          <p:cNvSpPr/>
          <p:nvPr/>
        </p:nvSpPr>
        <p:spPr>
          <a:xfrm rot="5400000">
            <a:off x="3798057" y="3940705"/>
            <a:ext cx="969192" cy="1790903"/>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83"/>
          <p:cNvSpPr/>
          <p:nvPr/>
        </p:nvSpPr>
        <p:spPr>
          <a:xfrm rot="-5400000">
            <a:off x="2853375" y="43630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83"/>
          <p:cNvSpPr/>
          <p:nvPr/>
        </p:nvSpPr>
        <p:spPr>
          <a:xfrm rot="-5400000">
            <a:off x="5079550" y="439543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83"/>
          <p:cNvSpPr/>
          <p:nvPr/>
        </p:nvSpPr>
        <p:spPr>
          <a:xfrm rot="-5400000">
            <a:off x="1555000" y="484155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83"/>
          <p:cNvSpPr/>
          <p:nvPr/>
        </p:nvSpPr>
        <p:spPr>
          <a:xfrm rot="-5400000">
            <a:off x="6683875" y="4678206"/>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83"/>
          <p:cNvSpPr/>
          <p:nvPr/>
        </p:nvSpPr>
        <p:spPr>
          <a:xfrm rot="-5400000">
            <a:off x="7201050" y="4504906"/>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46">
    <p:spTree>
      <p:nvGrpSpPr>
        <p:cNvPr id="1258" name="Shape 1258"/>
        <p:cNvGrpSpPr/>
        <p:nvPr/>
      </p:nvGrpSpPr>
      <p:grpSpPr>
        <a:xfrm>
          <a:off x="0" y="0"/>
          <a:ext cx="0" cy="0"/>
          <a:chOff x="0" y="0"/>
          <a:chExt cx="0" cy="0"/>
        </a:xfrm>
      </p:grpSpPr>
      <p:sp>
        <p:nvSpPr>
          <p:cNvPr id="1259" name="Google Shape;1259;p84"/>
          <p:cNvSpPr/>
          <p:nvPr/>
        </p:nvSpPr>
        <p:spPr>
          <a:xfrm flipH="1" rot="10800000">
            <a:off x="-34948" y="4374909"/>
            <a:ext cx="2505013" cy="768740"/>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84"/>
          <p:cNvSpPr/>
          <p:nvPr/>
        </p:nvSpPr>
        <p:spPr>
          <a:xfrm flipH="1">
            <a:off x="6142736" y="0"/>
            <a:ext cx="2594745" cy="684511"/>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84"/>
          <p:cNvSpPr/>
          <p:nvPr/>
        </p:nvSpPr>
        <p:spPr>
          <a:xfrm>
            <a:off x="6632383" y="0"/>
            <a:ext cx="3779755" cy="936000"/>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84"/>
          <p:cNvSpPr/>
          <p:nvPr/>
        </p:nvSpPr>
        <p:spPr>
          <a:xfrm flipH="1">
            <a:off x="-5" y="4269850"/>
            <a:ext cx="2018280" cy="873809"/>
          </a:xfrm>
          <a:custGeom>
            <a:rect b="b" l="l" r="r" t="t"/>
            <a:pathLst>
              <a:path extrusionOk="0" h="154588" w="285673">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84"/>
          <p:cNvSpPr/>
          <p:nvPr/>
        </p:nvSpPr>
        <p:spPr>
          <a:xfrm>
            <a:off x="-1" y="4269786"/>
            <a:ext cx="1717924" cy="873594"/>
          </a:xfrm>
          <a:custGeom>
            <a:rect b="b" l="l" r="r" t="t"/>
            <a:pathLst>
              <a:path extrusionOk="0" h="196093" w="305002">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84"/>
          <p:cNvSpPr/>
          <p:nvPr/>
        </p:nvSpPr>
        <p:spPr>
          <a:xfrm flipH="1">
            <a:off x="6962402" y="0"/>
            <a:ext cx="2594826" cy="822238"/>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84"/>
          <p:cNvSpPr/>
          <p:nvPr/>
        </p:nvSpPr>
        <p:spPr>
          <a:xfrm flipH="1" rot="9281215">
            <a:off x="6963797" y="4203731"/>
            <a:ext cx="2228124" cy="918929"/>
          </a:xfrm>
          <a:custGeom>
            <a:rect b="b" l="l" r="r" t="t"/>
            <a:pathLst>
              <a:path extrusionOk="0" h="61867" w="246008">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84"/>
          <p:cNvSpPr/>
          <p:nvPr/>
        </p:nvSpPr>
        <p:spPr>
          <a:xfrm flipH="1" rot="9280772">
            <a:off x="6019538" y="4396562"/>
            <a:ext cx="3782980" cy="1428824"/>
          </a:xfrm>
          <a:custGeom>
            <a:rect b="b" l="l" r="r" t="t"/>
            <a:pathLst>
              <a:path extrusionOk="0" h="61984" w="264364">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84"/>
          <p:cNvSpPr/>
          <p:nvPr/>
        </p:nvSpPr>
        <p:spPr>
          <a:xfrm rot="9281383">
            <a:off x="6014037" y="3898835"/>
            <a:ext cx="4264746" cy="1843807"/>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84"/>
          <p:cNvSpPr/>
          <p:nvPr/>
        </p:nvSpPr>
        <p:spPr>
          <a:xfrm flipH="1" rot="10800000">
            <a:off x="-874529" y="63632"/>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84"/>
          <p:cNvSpPr/>
          <p:nvPr/>
        </p:nvSpPr>
        <p:spPr>
          <a:xfrm rot="9367883">
            <a:off x="-1140979" y="-338044"/>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84"/>
          <p:cNvSpPr/>
          <p:nvPr/>
        </p:nvSpPr>
        <p:spPr>
          <a:xfrm flipH="1" rot="9944222">
            <a:off x="-1677309" y="-294645"/>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84"/>
          <p:cNvSpPr txBox="1"/>
          <p:nvPr>
            <p:ph type="title"/>
          </p:nvPr>
        </p:nvSpPr>
        <p:spPr>
          <a:xfrm>
            <a:off x="2550000" y="3290249"/>
            <a:ext cx="4044000" cy="49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160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72" name="Google Shape;1272;p84"/>
          <p:cNvSpPr txBox="1"/>
          <p:nvPr>
            <p:ph idx="1" type="subTitle"/>
          </p:nvPr>
        </p:nvSpPr>
        <p:spPr>
          <a:xfrm>
            <a:off x="2250150" y="1355551"/>
            <a:ext cx="4643700" cy="169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2400"/>
              <a:buNone/>
              <a:defRPr sz="2400"/>
            </a:lvl1pPr>
            <a:lvl2pPr lvl="1" rtl="0" algn="ctr">
              <a:spcBef>
                <a:spcPts val="160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1273" name="Google Shape;1273;p84"/>
          <p:cNvSpPr/>
          <p:nvPr/>
        </p:nvSpPr>
        <p:spPr>
          <a:xfrm rot="5400000">
            <a:off x="2341731" y="48099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84"/>
          <p:cNvSpPr/>
          <p:nvPr/>
        </p:nvSpPr>
        <p:spPr>
          <a:xfrm rot="5400000">
            <a:off x="989544" y="47098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84"/>
          <p:cNvSpPr/>
          <p:nvPr/>
        </p:nvSpPr>
        <p:spPr>
          <a:xfrm rot="-5400000">
            <a:off x="1684906" y="46572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84"/>
          <p:cNvSpPr/>
          <p:nvPr/>
        </p:nvSpPr>
        <p:spPr>
          <a:xfrm rot="5400000">
            <a:off x="333331" y="40750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84"/>
          <p:cNvSpPr/>
          <p:nvPr/>
        </p:nvSpPr>
        <p:spPr>
          <a:xfrm rot="5400000">
            <a:off x="957006" y="6007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84"/>
          <p:cNvSpPr/>
          <p:nvPr/>
        </p:nvSpPr>
        <p:spPr>
          <a:xfrm rot="5400000">
            <a:off x="8564894" y="4842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84"/>
          <p:cNvSpPr/>
          <p:nvPr/>
        </p:nvSpPr>
        <p:spPr>
          <a:xfrm rot="-5400000">
            <a:off x="234781" y="10034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84"/>
          <p:cNvSpPr/>
          <p:nvPr/>
        </p:nvSpPr>
        <p:spPr>
          <a:xfrm rot="5400000">
            <a:off x="1477081" y="140794"/>
            <a:ext cx="163500" cy="163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84"/>
          <p:cNvSpPr/>
          <p:nvPr/>
        </p:nvSpPr>
        <p:spPr>
          <a:xfrm rot="5400000">
            <a:off x="8233156" y="433776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84"/>
          <p:cNvSpPr/>
          <p:nvPr/>
        </p:nvSpPr>
        <p:spPr>
          <a:xfrm rot="5400000">
            <a:off x="7390894" y="455883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84"/>
          <p:cNvSpPr/>
          <p:nvPr/>
        </p:nvSpPr>
        <p:spPr>
          <a:xfrm rot="-5400000">
            <a:off x="8911081" y="355768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84"/>
          <p:cNvSpPr/>
          <p:nvPr/>
        </p:nvSpPr>
        <p:spPr>
          <a:xfrm rot="5400000">
            <a:off x="7296606" y="52099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3">
    <p:spTree>
      <p:nvGrpSpPr>
        <p:cNvPr id="1285" name="Shape 1285"/>
        <p:cNvGrpSpPr/>
        <p:nvPr/>
      </p:nvGrpSpPr>
      <p:grpSpPr>
        <a:xfrm>
          <a:off x="0" y="0"/>
          <a:ext cx="0" cy="0"/>
          <a:chOff x="0" y="0"/>
          <a:chExt cx="0" cy="0"/>
        </a:xfrm>
      </p:grpSpPr>
      <p:sp>
        <p:nvSpPr>
          <p:cNvPr id="1286" name="Google Shape;1286;p85"/>
          <p:cNvSpPr txBox="1"/>
          <p:nvPr>
            <p:ph type="title"/>
          </p:nvPr>
        </p:nvSpPr>
        <p:spPr>
          <a:xfrm>
            <a:off x="710000" y="2261338"/>
            <a:ext cx="5319000" cy="822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87" name="Google Shape;1287;p85"/>
          <p:cNvSpPr txBox="1"/>
          <p:nvPr>
            <p:ph hasCustomPrompt="1" idx="2" type="title"/>
          </p:nvPr>
        </p:nvSpPr>
        <p:spPr>
          <a:xfrm>
            <a:off x="710000" y="1164675"/>
            <a:ext cx="2932800" cy="978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288" name="Google Shape;1288;p85"/>
          <p:cNvSpPr txBox="1"/>
          <p:nvPr>
            <p:ph idx="1" type="subTitle"/>
          </p:nvPr>
        </p:nvSpPr>
        <p:spPr>
          <a:xfrm>
            <a:off x="710000" y="3123913"/>
            <a:ext cx="3513300" cy="43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89" name="Google Shape;1289;p85"/>
          <p:cNvSpPr/>
          <p:nvPr/>
        </p:nvSpPr>
        <p:spPr>
          <a:xfrm rot="10800000">
            <a:off x="3794725" y="3526224"/>
            <a:ext cx="5269500" cy="1617301"/>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85"/>
          <p:cNvSpPr/>
          <p:nvPr/>
        </p:nvSpPr>
        <p:spPr>
          <a:xfrm flipH="1">
            <a:off x="4079409" y="0"/>
            <a:ext cx="3848746" cy="1015396"/>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85"/>
          <p:cNvSpPr/>
          <p:nvPr/>
        </p:nvSpPr>
        <p:spPr>
          <a:xfrm>
            <a:off x="4805860" y="0"/>
            <a:ext cx="5606452" cy="1388382"/>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85"/>
          <p:cNvSpPr/>
          <p:nvPr/>
        </p:nvSpPr>
        <p:spPr>
          <a:xfrm>
            <a:off x="4898284" y="3305534"/>
            <a:ext cx="4245815" cy="1838051"/>
          </a:xfrm>
          <a:custGeom>
            <a:rect b="b" l="l" r="r" t="t"/>
            <a:pathLst>
              <a:path extrusionOk="0" h="154588" w="285673">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85"/>
          <p:cNvSpPr/>
          <p:nvPr/>
        </p:nvSpPr>
        <p:spPr>
          <a:xfrm flipH="1">
            <a:off x="5529737" y="3305400"/>
            <a:ext cx="3614274" cy="1837882"/>
          </a:xfrm>
          <a:custGeom>
            <a:rect b="b" l="l" r="r" t="t"/>
            <a:pathLst>
              <a:path extrusionOk="0" h="196093" w="305002">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85"/>
          <p:cNvSpPr/>
          <p:nvPr/>
        </p:nvSpPr>
        <p:spPr>
          <a:xfrm flipH="1">
            <a:off x="5295901" y="0"/>
            <a:ext cx="3848110" cy="1219360"/>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85"/>
          <p:cNvSpPr/>
          <p:nvPr/>
        </p:nvSpPr>
        <p:spPr>
          <a:xfrm rot="5400000">
            <a:off x="7269506" y="10558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85"/>
          <p:cNvSpPr/>
          <p:nvPr/>
        </p:nvSpPr>
        <p:spPr>
          <a:xfrm rot="5400000">
            <a:off x="5917319" y="9557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85"/>
          <p:cNvSpPr/>
          <p:nvPr/>
        </p:nvSpPr>
        <p:spPr>
          <a:xfrm rot="-5400000">
            <a:off x="6612681" y="9031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85"/>
          <p:cNvSpPr/>
          <p:nvPr/>
        </p:nvSpPr>
        <p:spPr>
          <a:xfrm rot="5400000">
            <a:off x="5261106" y="3210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85"/>
          <p:cNvSpPr/>
          <p:nvPr/>
        </p:nvSpPr>
        <p:spPr>
          <a:xfrm flipH="1" rot="-5400000">
            <a:off x="4341681" y="47533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85"/>
          <p:cNvSpPr/>
          <p:nvPr/>
        </p:nvSpPr>
        <p:spPr>
          <a:xfrm flipH="1" rot="5400000">
            <a:off x="5326056" y="43294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85"/>
          <p:cNvSpPr/>
          <p:nvPr/>
        </p:nvSpPr>
        <p:spPr>
          <a:xfrm flipH="1" rot="-5400000">
            <a:off x="7106006" y="3674706"/>
            <a:ext cx="163500" cy="163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1302" name="Shape 1302"/>
        <p:cNvGrpSpPr/>
        <p:nvPr/>
      </p:nvGrpSpPr>
      <p:grpSpPr>
        <a:xfrm>
          <a:off x="0" y="0"/>
          <a:ext cx="0" cy="0"/>
          <a:chOff x="0" y="0"/>
          <a:chExt cx="0" cy="0"/>
        </a:xfrm>
      </p:grpSpPr>
      <p:sp>
        <p:nvSpPr>
          <p:cNvPr id="1303" name="Google Shape;1303;p8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304" name="Google Shape;1304;p86"/>
          <p:cNvSpPr txBox="1"/>
          <p:nvPr>
            <p:ph hasCustomPrompt="1" idx="2" type="title"/>
          </p:nvPr>
        </p:nvSpPr>
        <p:spPr>
          <a:xfrm>
            <a:off x="884798" y="1499138"/>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05" name="Google Shape;1305;p86"/>
          <p:cNvSpPr txBox="1"/>
          <p:nvPr>
            <p:ph idx="1" type="subTitle"/>
          </p:nvPr>
        </p:nvSpPr>
        <p:spPr>
          <a:xfrm>
            <a:off x="1099425" y="2130913"/>
            <a:ext cx="27711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06" name="Google Shape;1306;p86"/>
          <p:cNvSpPr txBox="1"/>
          <p:nvPr>
            <p:ph hasCustomPrompt="1" idx="3" type="title"/>
          </p:nvPr>
        </p:nvSpPr>
        <p:spPr>
          <a:xfrm>
            <a:off x="5058798" y="1499138"/>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07" name="Google Shape;1307;p86"/>
          <p:cNvSpPr txBox="1"/>
          <p:nvPr>
            <p:ph idx="4" type="subTitle"/>
          </p:nvPr>
        </p:nvSpPr>
        <p:spPr>
          <a:xfrm>
            <a:off x="5273425" y="2130925"/>
            <a:ext cx="27711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08" name="Google Shape;1308;p86"/>
          <p:cNvSpPr txBox="1"/>
          <p:nvPr>
            <p:ph hasCustomPrompt="1" idx="5" type="title"/>
          </p:nvPr>
        </p:nvSpPr>
        <p:spPr>
          <a:xfrm>
            <a:off x="2971798" y="3109475"/>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09" name="Google Shape;1309;p86"/>
          <p:cNvSpPr txBox="1"/>
          <p:nvPr>
            <p:ph idx="6" type="subTitle"/>
          </p:nvPr>
        </p:nvSpPr>
        <p:spPr>
          <a:xfrm>
            <a:off x="3186425" y="3740725"/>
            <a:ext cx="2771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10" name="Google Shape;1310;p86"/>
          <p:cNvSpPr/>
          <p:nvPr/>
        </p:nvSpPr>
        <p:spPr>
          <a:xfrm flipH="1" rot="10800000">
            <a:off x="6626826" y="3797502"/>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86"/>
          <p:cNvSpPr/>
          <p:nvPr/>
        </p:nvSpPr>
        <p:spPr>
          <a:xfrm flipH="1" rot="10800000">
            <a:off x="6287025" y="4590289"/>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86"/>
          <p:cNvSpPr/>
          <p:nvPr/>
        </p:nvSpPr>
        <p:spPr>
          <a:xfrm flipH="1">
            <a:off x="6239900" y="47422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86"/>
          <p:cNvSpPr/>
          <p:nvPr/>
        </p:nvSpPr>
        <p:spPr>
          <a:xfrm flipH="1">
            <a:off x="7868588" y="448408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86"/>
          <p:cNvSpPr/>
          <p:nvPr/>
        </p:nvSpPr>
        <p:spPr>
          <a:xfrm flipH="1">
            <a:off x="7496815" y="4087142"/>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86"/>
          <p:cNvSpPr/>
          <p:nvPr/>
        </p:nvSpPr>
        <p:spPr>
          <a:xfrm flipH="1">
            <a:off x="8130075" y="40871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86"/>
          <p:cNvSpPr/>
          <p:nvPr/>
        </p:nvSpPr>
        <p:spPr>
          <a:xfrm flipH="1">
            <a:off x="8852338" y="344478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86"/>
          <p:cNvSpPr/>
          <p:nvPr/>
        </p:nvSpPr>
        <p:spPr>
          <a:xfrm flipH="1">
            <a:off x="-249101" y="82083"/>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86"/>
          <p:cNvSpPr/>
          <p:nvPr/>
        </p:nvSpPr>
        <p:spPr>
          <a:xfrm flipH="1">
            <a:off x="40728" y="-264262"/>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86"/>
          <p:cNvSpPr/>
          <p:nvPr/>
        </p:nvSpPr>
        <p:spPr>
          <a:xfrm flipH="1" rot="10800000">
            <a:off x="1156313" y="4300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86"/>
          <p:cNvSpPr/>
          <p:nvPr/>
        </p:nvSpPr>
        <p:spPr>
          <a:xfrm flipH="1" rot="10800000">
            <a:off x="-299025" y="-6351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86"/>
          <p:cNvSpPr/>
          <p:nvPr/>
        </p:nvSpPr>
        <p:spPr>
          <a:xfrm flipH="1" rot="10800000">
            <a:off x="959925" y="8917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86"/>
          <p:cNvSpPr/>
          <p:nvPr/>
        </p:nvSpPr>
        <p:spPr>
          <a:xfrm flipH="1">
            <a:off x="2802975" y="232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86"/>
          <p:cNvSpPr/>
          <p:nvPr/>
        </p:nvSpPr>
        <p:spPr>
          <a:xfrm flipH="1" rot="10800000">
            <a:off x="172563" y="14693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33">
    <p:spTree>
      <p:nvGrpSpPr>
        <p:cNvPr id="1324" name="Shape 1324"/>
        <p:cNvGrpSpPr/>
        <p:nvPr/>
      </p:nvGrpSpPr>
      <p:grpSpPr>
        <a:xfrm>
          <a:off x="0" y="0"/>
          <a:ext cx="0" cy="0"/>
          <a:chOff x="0" y="0"/>
          <a:chExt cx="0" cy="0"/>
        </a:xfrm>
      </p:grpSpPr>
      <p:sp>
        <p:nvSpPr>
          <p:cNvPr id="1325" name="Google Shape;1325;p87"/>
          <p:cNvSpPr txBox="1"/>
          <p:nvPr>
            <p:ph idx="1" type="subTitle"/>
          </p:nvPr>
        </p:nvSpPr>
        <p:spPr>
          <a:xfrm>
            <a:off x="2080050" y="2645675"/>
            <a:ext cx="4069500" cy="6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26" name="Google Shape;1326;p87"/>
          <p:cNvSpPr txBox="1"/>
          <p:nvPr>
            <p:ph hasCustomPrompt="1" type="title"/>
          </p:nvPr>
        </p:nvSpPr>
        <p:spPr>
          <a:xfrm>
            <a:off x="2185351" y="2107163"/>
            <a:ext cx="3858900" cy="690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327" name="Google Shape;1327;p87"/>
          <p:cNvSpPr txBox="1"/>
          <p:nvPr>
            <p:ph idx="2" type="subTitle"/>
          </p:nvPr>
        </p:nvSpPr>
        <p:spPr>
          <a:xfrm>
            <a:off x="3939875" y="3984725"/>
            <a:ext cx="4209000" cy="6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28" name="Google Shape;1328;p87"/>
          <p:cNvSpPr txBox="1"/>
          <p:nvPr>
            <p:ph hasCustomPrompt="1" idx="3" type="title"/>
          </p:nvPr>
        </p:nvSpPr>
        <p:spPr>
          <a:xfrm>
            <a:off x="4114925" y="3446225"/>
            <a:ext cx="3858900" cy="690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329" name="Google Shape;1329;p87"/>
          <p:cNvSpPr txBox="1"/>
          <p:nvPr>
            <p:ph idx="4" type="subTitle"/>
          </p:nvPr>
        </p:nvSpPr>
        <p:spPr>
          <a:xfrm>
            <a:off x="150725" y="1306600"/>
            <a:ext cx="4069500" cy="6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30" name="Google Shape;1330;p87"/>
          <p:cNvSpPr txBox="1"/>
          <p:nvPr>
            <p:ph hasCustomPrompt="1" idx="5" type="title"/>
          </p:nvPr>
        </p:nvSpPr>
        <p:spPr>
          <a:xfrm>
            <a:off x="256025" y="768100"/>
            <a:ext cx="3858900" cy="690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331" name="Google Shape;1331;p87"/>
          <p:cNvSpPr/>
          <p:nvPr/>
        </p:nvSpPr>
        <p:spPr>
          <a:xfrm flipH="1">
            <a:off x="3939631" y="122"/>
            <a:ext cx="5126677" cy="1573214"/>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87"/>
          <p:cNvSpPr/>
          <p:nvPr/>
        </p:nvSpPr>
        <p:spPr>
          <a:xfrm flipH="1" rot="10800000">
            <a:off x="1272707" y="4105046"/>
            <a:ext cx="3936983" cy="1038600"/>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87"/>
          <p:cNvSpPr/>
          <p:nvPr/>
        </p:nvSpPr>
        <p:spPr>
          <a:xfrm rot="10800000">
            <a:off x="-1307833" y="3723489"/>
            <a:ext cx="5735030" cy="1420156"/>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87"/>
          <p:cNvSpPr/>
          <p:nvPr/>
        </p:nvSpPr>
        <p:spPr>
          <a:xfrm flipH="1" rot="10800000">
            <a:off x="5013468" y="40"/>
            <a:ext cx="4130832" cy="1788197"/>
          </a:xfrm>
          <a:custGeom>
            <a:rect b="b" l="l" r="r" t="t"/>
            <a:pathLst>
              <a:path extrusionOk="0" h="154588" w="285673">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87"/>
          <p:cNvSpPr/>
          <p:nvPr/>
        </p:nvSpPr>
        <p:spPr>
          <a:xfrm rot="10800000">
            <a:off x="5628780" y="489"/>
            <a:ext cx="3515148" cy="1787878"/>
          </a:xfrm>
          <a:custGeom>
            <a:rect b="b" l="l" r="r" t="t"/>
            <a:pathLst>
              <a:path extrusionOk="0" h="196093" w="305002">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87"/>
          <p:cNvSpPr/>
          <p:nvPr/>
        </p:nvSpPr>
        <p:spPr>
          <a:xfrm flipH="1" rot="10800000">
            <a:off x="-10490" y="3895966"/>
            <a:ext cx="3937105" cy="1247680"/>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87"/>
          <p:cNvSpPr/>
          <p:nvPr/>
        </p:nvSpPr>
        <p:spPr>
          <a:xfrm rot="5400000">
            <a:off x="3159444" y="42484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87"/>
          <p:cNvSpPr/>
          <p:nvPr/>
        </p:nvSpPr>
        <p:spPr>
          <a:xfrm rot="5400000">
            <a:off x="1528331" y="42649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87"/>
          <p:cNvSpPr/>
          <p:nvPr/>
        </p:nvSpPr>
        <p:spPr>
          <a:xfrm rot="-5400000">
            <a:off x="2223694" y="42123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87"/>
          <p:cNvSpPr/>
          <p:nvPr/>
        </p:nvSpPr>
        <p:spPr>
          <a:xfrm rot="5400000">
            <a:off x="872119" y="36301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87"/>
          <p:cNvSpPr/>
          <p:nvPr/>
        </p:nvSpPr>
        <p:spPr>
          <a:xfrm rot="5400000">
            <a:off x="6821956" y="789581"/>
            <a:ext cx="163500" cy="163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87"/>
          <p:cNvSpPr/>
          <p:nvPr/>
        </p:nvSpPr>
        <p:spPr>
          <a:xfrm rot="5400000">
            <a:off x="5209844" y="8219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87"/>
          <p:cNvSpPr/>
          <p:nvPr/>
        </p:nvSpPr>
        <p:spPr>
          <a:xfrm rot="-5400000">
            <a:off x="7250456" y="17882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87"/>
          <p:cNvSpPr/>
          <p:nvPr/>
        </p:nvSpPr>
        <p:spPr>
          <a:xfrm rot="5400000">
            <a:off x="4382131" y="1221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1345" name="Shape 1345"/>
        <p:cNvGrpSpPr/>
        <p:nvPr/>
      </p:nvGrpSpPr>
      <p:grpSpPr>
        <a:xfrm>
          <a:off x="0" y="0"/>
          <a:ext cx="0" cy="0"/>
          <a:chOff x="0" y="0"/>
          <a:chExt cx="0" cy="0"/>
        </a:xfrm>
      </p:grpSpPr>
      <p:sp>
        <p:nvSpPr>
          <p:cNvPr id="1346" name="Google Shape;1346;p88"/>
          <p:cNvSpPr txBox="1"/>
          <p:nvPr>
            <p:ph type="title"/>
          </p:nvPr>
        </p:nvSpPr>
        <p:spPr>
          <a:xfrm>
            <a:off x="2129125" y="363275"/>
            <a:ext cx="48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347" name="Google Shape;1347;p88"/>
          <p:cNvSpPr/>
          <p:nvPr/>
        </p:nvSpPr>
        <p:spPr>
          <a:xfrm flipH="1">
            <a:off x="-141518"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88"/>
          <p:cNvSpPr/>
          <p:nvPr/>
        </p:nvSpPr>
        <p:spPr>
          <a:xfrm flipH="1" rot="10800000">
            <a:off x="-241297"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88"/>
          <p:cNvSpPr/>
          <p:nvPr/>
        </p:nvSpPr>
        <p:spPr>
          <a:xfrm rot="-10484947">
            <a:off x="-69791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88"/>
          <p:cNvSpPr/>
          <p:nvPr/>
        </p:nvSpPr>
        <p:spPr>
          <a:xfrm flipH="1" rot="10800000">
            <a:off x="1759263"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88"/>
          <p:cNvSpPr/>
          <p:nvPr/>
        </p:nvSpPr>
        <p:spPr>
          <a:xfrm flipH="1" rot="10800000">
            <a:off x="869351"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88"/>
          <p:cNvSpPr/>
          <p:nvPr/>
        </p:nvSpPr>
        <p:spPr>
          <a:xfrm flipH="1" rot="10800000">
            <a:off x="91151" y="12623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353" name="Shape 1353"/>
        <p:cNvGrpSpPr/>
        <p:nvPr/>
      </p:nvGrpSpPr>
      <p:grpSpPr>
        <a:xfrm>
          <a:off x="0" y="0"/>
          <a:ext cx="0" cy="0"/>
          <a:chOff x="0" y="0"/>
          <a:chExt cx="0" cy="0"/>
        </a:xfrm>
      </p:grpSpPr>
      <p:sp>
        <p:nvSpPr>
          <p:cNvPr id="1354" name="Google Shape;1354;p89"/>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atin typeface="Open Sans"/>
                <a:ea typeface="Open Sans"/>
                <a:cs typeface="Open Sans"/>
                <a:sym typeface="Open Sans"/>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355" name="Google Shape;1355;p89"/>
          <p:cNvSpPr/>
          <p:nvPr/>
        </p:nvSpPr>
        <p:spPr>
          <a:xfrm rot="1518785">
            <a:off x="6954573" y="116866"/>
            <a:ext cx="2228124" cy="918929"/>
          </a:xfrm>
          <a:custGeom>
            <a:rect b="b" l="l" r="r" t="t"/>
            <a:pathLst>
              <a:path extrusionOk="0" h="61867" w="246008">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89"/>
          <p:cNvSpPr/>
          <p:nvPr/>
        </p:nvSpPr>
        <p:spPr>
          <a:xfrm rot="1519228">
            <a:off x="6010314" y="-585860"/>
            <a:ext cx="3782980" cy="1428824"/>
          </a:xfrm>
          <a:custGeom>
            <a:rect b="b" l="l" r="r" t="t"/>
            <a:pathLst>
              <a:path extrusionOk="0" h="61984" w="264364">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89"/>
          <p:cNvSpPr/>
          <p:nvPr/>
        </p:nvSpPr>
        <p:spPr>
          <a:xfrm flipH="1" rot="1518617">
            <a:off x="6004813" y="-503115"/>
            <a:ext cx="4264746" cy="1843807"/>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89"/>
          <p:cNvSpPr/>
          <p:nvPr/>
        </p:nvSpPr>
        <p:spPr>
          <a:xfrm rot="-5400000">
            <a:off x="6589131" y="1652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89"/>
          <p:cNvSpPr/>
          <p:nvPr/>
        </p:nvSpPr>
        <p:spPr>
          <a:xfrm rot="-5400000">
            <a:off x="8006419" y="3300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89"/>
          <p:cNvSpPr/>
          <p:nvPr/>
        </p:nvSpPr>
        <p:spPr>
          <a:xfrm rot="5400000">
            <a:off x="7311056" y="3827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89"/>
          <p:cNvSpPr/>
          <p:nvPr/>
        </p:nvSpPr>
        <p:spPr>
          <a:xfrm rot="-5400000">
            <a:off x="8597531" y="9000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362" name="Shape 1362"/>
        <p:cNvGrpSpPr/>
        <p:nvPr/>
      </p:nvGrpSpPr>
      <p:grpSpPr>
        <a:xfrm>
          <a:off x="0" y="0"/>
          <a:ext cx="0" cy="0"/>
          <a:chOff x="0" y="0"/>
          <a:chExt cx="0" cy="0"/>
        </a:xfrm>
      </p:grpSpPr>
      <p:sp>
        <p:nvSpPr>
          <p:cNvPr id="1363" name="Google Shape;1363;p90"/>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atin typeface="Open Sans"/>
                <a:ea typeface="Open Sans"/>
                <a:cs typeface="Open Sans"/>
                <a:sym typeface="Open Sans"/>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364" name="Google Shape;1364;p90"/>
          <p:cNvSpPr/>
          <p:nvPr/>
        </p:nvSpPr>
        <p:spPr>
          <a:xfrm>
            <a:off x="59995" y="104"/>
            <a:ext cx="3198939" cy="981751"/>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90"/>
          <p:cNvSpPr/>
          <p:nvPr/>
        </p:nvSpPr>
        <p:spPr>
          <a:xfrm rot="10800000">
            <a:off x="11674" y="-160"/>
            <a:ext cx="2577485" cy="1116125"/>
          </a:xfrm>
          <a:custGeom>
            <a:rect b="b" l="l" r="r" t="t"/>
            <a:pathLst>
              <a:path extrusionOk="0" h="154588" w="285673">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90"/>
          <p:cNvSpPr/>
          <p:nvPr/>
        </p:nvSpPr>
        <p:spPr>
          <a:xfrm flipH="1" rot="10800000">
            <a:off x="11556" y="278"/>
            <a:ext cx="2193727" cy="1115769"/>
          </a:xfrm>
          <a:custGeom>
            <a:rect b="b" l="l" r="r" t="t"/>
            <a:pathLst>
              <a:path extrusionOk="0" h="196093" w="305002">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90"/>
          <p:cNvSpPr/>
          <p:nvPr/>
        </p:nvSpPr>
        <p:spPr>
          <a:xfrm flipH="1" rot="5400000">
            <a:off x="3258931" y="1997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90"/>
          <p:cNvSpPr/>
          <p:nvPr/>
        </p:nvSpPr>
        <p:spPr>
          <a:xfrm flipH="1" rot="5400000">
            <a:off x="1272669" y="4446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90"/>
          <p:cNvSpPr/>
          <p:nvPr/>
        </p:nvSpPr>
        <p:spPr>
          <a:xfrm flipH="1" rot="5400000">
            <a:off x="376506" y="13584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370" name="Shape 1370"/>
        <p:cNvGrpSpPr/>
        <p:nvPr/>
      </p:nvGrpSpPr>
      <p:grpSpPr>
        <a:xfrm>
          <a:off x="0" y="0"/>
          <a:ext cx="0" cy="0"/>
          <a:chOff x="0" y="0"/>
          <a:chExt cx="0" cy="0"/>
        </a:xfrm>
      </p:grpSpPr>
      <p:sp>
        <p:nvSpPr>
          <p:cNvPr id="1371" name="Google Shape;1371;p91"/>
          <p:cNvSpPr txBox="1"/>
          <p:nvPr>
            <p:ph type="title"/>
          </p:nvPr>
        </p:nvSpPr>
        <p:spPr>
          <a:xfrm>
            <a:off x="710525" y="1974875"/>
            <a:ext cx="2073600" cy="1193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72" name="Google Shape;1372;p91"/>
          <p:cNvSpPr/>
          <p:nvPr/>
        </p:nvSpPr>
        <p:spPr>
          <a:xfrm rot="5400000">
            <a:off x="6103527" y="2087160"/>
            <a:ext cx="5127422" cy="953525"/>
          </a:xfrm>
          <a:custGeom>
            <a:rect b="b" l="l" r="r" t="t"/>
            <a:pathLst>
              <a:path extrusionOk="0" h="61867" w="246008">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91"/>
          <p:cNvSpPr/>
          <p:nvPr/>
        </p:nvSpPr>
        <p:spPr>
          <a:xfrm rot="5400000">
            <a:off x="6173920" y="2173333"/>
            <a:ext cx="5143202" cy="796959"/>
          </a:xfrm>
          <a:custGeom>
            <a:rect b="b" l="l" r="r" t="t"/>
            <a:pathLst>
              <a:path extrusionOk="0" h="61984" w="264364">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91"/>
          <p:cNvSpPr/>
          <p:nvPr/>
        </p:nvSpPr>
        <p:spPr>
          <a:xfrm flipH="1" rot="5400000">
            <a:off x="6143644" y="2143144"/>
            <a:ext cx="5143337" cy="857374"/>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91"/>
          <p:cNvSpPr/>
          <p:nvPr/>
        </p:nvSpPr>
        <p:spPr>
          <a:xfrm rot="10800000">
            <a:off x="8190469" y="292549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91"/>
          <p:cNvSpPr/>
          <p:nvPr/>
        </p:nvSpPr>
        <p:spPr>
          <a:xfrm rot="10800000">
            <a:off x="8438581" y="180910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91"/>
          <p:cNvSpPr/>
          <p:nvPr/>
        </p:nvSpPr>
        <p:spPr>
          <a:xfrm>
            <a:off x="8223019" y="45065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91"/>
          <p:cNvSpPr/>
          <p:nvPr/>
        </p:nvSpPr>
        <p:spPr>
          <a:xfrm rot="10800000">
            <a:off x="8093069" y="35756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0" name="Shape 140"/>
        <p:cNvGrpSpPr/>
        <p:nvPr/>
      </p:nvGrpSpPr>
      <p:grpSpPr>
        <a:xfrm>
          <a:off x="0" y="0"/>
          <a:ext cx="0" cy="0"/>
          <a:chOff x="0" y="0"/>
          <a:chExt cx="0" cy="0"/>
        </a:xfrm>
      </p:grpSpPr>
      <p:sp>
        <p:nvSpPr>
          <p:cNvPr id="141" name="Google Shape;141;p10"/>
          <p:cNvSpPr txBox="1"/>
          <p:nvPr>
            <p:ph idx="1" type="body"/>
          </p:nvPr>
        </p:nvSpPr>
        <p:spPr>
          <a:xfrm>
            <a:off x="718675" y="540000"/>
            <a:ext cx="3411600" cy="904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1800"/>
              <a:buNone/>
              <a:defRPr b="1" sz="3000">
                <a:solidFill>
                  <a:schemeClr val="lt1"/>
                </a:solidFill>
                <a:latin typeface="Josefin Sans"/>
                <a:ea typeface="Josefin Sans"/>
                <a:cs typeface="Josefin Sans"/>
                <a:sym typeface="Josefin Sans"/>
              </a:defRPr>
            </a:lvl1pPr>
          </a:lstStyle>
          <a:p/>
        </p:txBody>
      </p:sp>
      <p:sp>
        <p:nvSpPr>
          <p:cNvPr id="142" name="Google Shape;142;p10"/>
          <p:cNvSpPr/>
          <p:nvPr/>
        </p:nvSpPr>
        <p:spPr>
          <a:xfrm flipH="1">
            <a:off x="3426309" y="3056502"/>
            <a:ext cx="5986869" cy="212719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
          <p:cNvSpPr/>
          <p:nvPr/>
        </p:nvSpPr>
        <p:spPr>
          <a:xfrm flipH="1" rot="10800000">
            <a:off x="5737690" y="3381530"/>
            <a:ext cx="3675485" cy="189381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
          <p:cNvSpPr/>
          <p:nvPr/>
        </p:nvSpPr>
        <p:spPr>
          <a:xfrm rot="315040">
            <a:off x="7305814" y="4459737"/>
            <a:ext cx="2114446" cy="9970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
          <p:cNvSpPr/>
          <p:nvPr/>
        </p:nvSpPr>
        <p:spPr>
          <a:xfrm flipH="1">
            <a:off x="5699552" y="47843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
          <p:cNvSpPr/>
          <p:nvPr/>
        </p:nvSpPr>
        <p:spPr>
          <a:xfrm flipH="1">
            <a:off x="8043764" y="3943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
          <p:cNvSpPr/>
          <p:nvPr/>
        </p:nvSpPr>
        <p:spPr>
          <a:xfrm flipH="1">
            <a:off x="8476477" y="34271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p:nvPr/>
        </p:nvSpPr>
        <p:spPr>
          <a:xfrm flipH="1">
            <a:off x="7442277" y="35570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22">
    <p:spTree>
      <p:nvGrpSpPr>
        <p:cNvPr id="1379" name="Shape 1379"/>
        <p:cNvGrpSpPr/>
        <p:nvPr/>
      </p:nvGrpSpPr>
      <p:grpSpPr>
        <a:xfrm>
          <a:off x="0" y="0"/>
          <a:ext cx="0" cy="0"/>
          <a:chOff x="0" y="0"/>
          <a:chExt cx="0" cy="0"/>
        </a:xfrm>
      </p:grpSpPr>
      <p:sp>
        <p:nvSpPr>
          <p:cNvPr id="1380" name="Google Shape;1380;p92"/>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atin typeface="Open Sans"/>
                <a:ea typeface="Open Sans"/>
                <a:cs typeface="Open Sans"/>
                <a:sym typeface="Open Sans"/>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381" name="Google Shape;1381;p92"/>
          <p:cNvSpPr/>
          <p:nvPr/>
        </p:nvSpPr>
        <p:spPr>
          <a:xfrm flipH="1" rot="-3280717">
            <a:off x="7781743" y="3792720"/>
            <a:ext cx="2443146" cy="939983"/>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92"/>
          <p:cNvSpPr/>
          <p:nvPr/>
        </p:nvSpPr>
        <p:spPr>
          <a:xfrm rot="-4712503">
            <a:off x="7628681" y="3954489"/>
            <a:ext cx="3153935" cy="1121083"/>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92"/>
          <p:cNvSpPr/>
          <p:nvPr/>
        </p:nvSpPr>
        <p:spPr>
          <a:xfrm flipH="1" rot="-4136030">
            <a:off x="7516847" y="3617988"/>
            <a:ext cx="3605675" cy="1194680"/>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92"/>
          <p:cNvSpPr/>
          <p:nvPr/>
        </p:nvSpPr>
        <p:spPr>
          <a:xfrm rot="1958429">
            <a:off x="8794263" y="2889380"/>
            <a:ext cx="163525" cy="163525"/>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92"/>
          <p:cNvSpPr/>
          <p:nvPr/>
        </p:nvSpPr>
        <p:spPr>
          <a:xfrm rot="-8839666">
            <a:off x="8871845" y="3947370"/>
            <a:ext cx="98364" cy="98617"/>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92"/>
          <p:cNvSpPr/>
          <p:nvPr/>
        </p:nvSpPr>
        <p:spPr>
          <a:xfrm rot="1958429">
            <a:off x="8441203" y="4487431"/>
            <a:ext cx="163525" cy="163525"/>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7">
    <p:spTree>
      <p:nvGrpSpPr>
        <p:cNvPr id="1387" name="Shape 1387"/>
        <p:cNvGrpSpPr/>
        <p:nvPr/>
      </p:nvGrpSpPr>
      <p:grpSpPr>
        <a:xfrm>
          <a:off x="0" y="0"/>
          <a:ext cx="0" cy="0"/>
          <a:chOff x="0" y="0"/>
          <a:chExt cx="0" cy="0"/>
        </a:xfrm>
      </p:grpSpPr>
      <p:sp>
        <p:nvSpPr>
          <p:cNvPr id="1388" name="Google Shape;1388;p93"/>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atin typeface="Open Sans"/>
                <a:ea typeface="Open Sans"/>
                <a:cs typeface="Open Sans"/>
                <a:sym typeface="Open Sans"/>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389" name="Google Shape;1389;p93"/>
          <p:cNvSpPr/>
          <p:nvPr/>
        </p:nvSpPr>
        <p:spPr>
          <a:xfrm rot="10800000">
            <a:off x="7300975" y="63548"/>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93"/>
          <p:cNvSpPr/>
          <p:nvPr/>
        </p:nvSpPr>
        <p:spPr>
          <a:xfrm flipH="1" rot="-9367883">
            <a:off x="6856721" y="-338129"/>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93"/>
          <p:cNvSpPr/>
          <p:nvPr/>
        </p:nvSpPr>
        <p:spPr>
          <a:xfrm rot="-9944222">
            <a:off x="6941636" y="-294729"/>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93"/>
          <p:cNvSpPr/>
          <p:nvPr/>
        </p:nvSpPr>
        <p:spPr>
          <a:xfrm rot="5400000">
            <a:off x="8826706" y="15332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93"/>
          <p:cNvSpPr/>
          <p:nvPr/>
        </p:nvSpPr>
        <p:spPr>
          <a:xfrm rot="5400000">
            <a:off x="6850244" y="1118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93"/>
          <p:cNvSpPr/>
          <p:nvPr/>
        </p:nvSpPr>
        <p:spPr>
          <a:xfrm rot="-5400000">
            <a:off x="8001331" y="7131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8">
    <p:spTree>
      <p:nvGrpSpPr>
        <p:cNvPr id="1395" name="Shape 1395"/>
        <p:cNvGrpSpPr/>
        <p:nvPr/>
      </p:nvGrpSpPr>
      <p:grpSpPr>
        <a:xfrm>
          <a:off x="0" y="0"/>
          <a:ext cx="0" cy="0"/>
          <a:chOff x="0" y="0"/>
          <a:chExt cx="0" cy="0"/>
        </a:xfrm>
      </p:grpSpPr>
      <p:sp>
        <p:nvSpPr>
          <p:cNvPr id="1396" name="Google Shape;1396;p94"/>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atin typeface="Open Sans"/>
                <a:ea typeface="Open Sans"/>
                <a:cs typeface="Open Sans"/>
                <a:sym typeface="Open Sans"/>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397" name="Google Shape;1397;p94"/>
          <p:cNvSpPr/>
          <p:nvPr/>
        </p:nvSpPr>
        <p:spPr>
          <a:xfrm flipH="1" rot="10800000">
            <a:off x="-1381510" y="29851"/>
            <a:ext cx="3370532"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94"/>
          <p:cNvSpPr/>
          <p:nvPr/>
        </p:nvSpPr>
        <p:spPr>
          <a:xfrm rot="9732937">
            <a:off x="-1662691" y="-411848"/>
            <a:ext cx="4178350" cy="1201199"/>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94"/>
          <p:cNvSpPr/>
          <p:nvPr/>
        </p:nvSpPr>
        <p:spPr>
          <a:xfrm flipH="1" rot="10173584">
            <a:off x="-2452873" y="-344563"/>
            <a:ext cx="4901831" cy="1227025"/>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94"/>
          <p:cNvSpPr/>
          <p:nvPr/>
        </p:nvSpPr>
        <p:spPr>
          <a:xfrm flipH="1" rot="5400000">
            <a:off x="2728806" y="598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94"/>
          <p:cNvSpPr/>
          <p:nvPr/>
        </p:nvSpPr>
        <p:spPr>
          <a:xfrm flipH="1" rot="5400000">
            <a:off x="1104144" y="6002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94"/>
          <p:cNvSpPr/>
          <p:nvPr/>
        </p:nvSpPr>
        <p:spPr>
          <a:xfrm flipH="1" rot="5400000">
            <a:off x="306356" y="10011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4">
    <p:spTree>
      <p:nvGrpSpPr>
        <p:cNvPr id="1403" name="Shape 1403"/>
        <p:cNvGrpSpPr/>
        <p:nvPr/>
      </p:nvGrpSpPr>
      <p:grpSpPr>
        <a:xfrm>
          <a:off x="0" y="0"/>
          <a:ext cx="0" cy="0"/>
          <a:chOff x="0" y="0"/>
          <a:chExt cx="0" cy="0"/>
        </a:xfrm>
      </p:grpSpPr>
      <p:sp>
        <p:nvSpPr>
          <p:cNvPr id="1404" name="Google Shape;1404;p95"/>
          <p:cNvSpPr/>
          <p:nvPr/>
        </p:nvSpPr>
        <p:spPr>
          <a:xfrm rot="10800000">
            <a:off x="28128" y="4556975"/>
            <a:ext cx="9115826" cy="630425"/>
          </a:xfrm>
          <a:custGeom>
            <a:rect b="b" l="l" r="r" t="t"/>
            <a:pathLst>
              <a:path extrusionOk="0" h="61867" w="246008">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95"/>
          <p:cNvSpPr/>
          <p:nvPr/>
        </p:nvSpPr>
        <p:spPr>
          <a:xfrm rot="10800000">
            <a:off x="264" y="4660381"/>
            <a:ext cx="9143690" cy="527019"/>
          </a:xfrm>
          <a:custGeom>
            <a:rect b="b" l="l" r="r" t="t"/>
            <a:pathLst>
              <a:path extrusionOk="0" h="61984" w="264364">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95"/>
          <p:cNvSpPr/>
          <p:nvPr/>
        </p:nvSpPr>
        <p:spPr>
          <a:xfrm flipH="1" rot="10800000">
            <a:off x="0" y="4620366"/>
            <a:ext cx="9144078" cy="567034"/>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95"/>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atin typeface="Open Sans"/>
                <a:ea typeface="Open Sans"/>
                <a:cs typeface="Open Sans"/>
                <a:sym typeface="Open Sans"/>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408" name="Google Shape;1408;p95"/>
          <p:cNvSpPr/>
          <p:nvPr/>
        </p:nvSpPr>
        <p:spPr>
          <a:xfrm rot="5400000">
            <a:off x="5105631" y="45384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95"/>
          <p:cNvSpPr/>
          <p:nvPr/>
        </p:nvSpPr>
        <p:spPr>
          <a:xfrm rot="5400000">
            <a:off x="2614144" y="45708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95"/>
          <p:cNvSpPr/>
          <p:nvPr/>
        </p:nvSpPr>
        <p:spPr>
          <a:xfrm rot="-5400000">
            <a:off x="8149681" y="44399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95"/>
          <p:cNvSpPr/>
          <p:nvPr/>
        </p:nvSpPr>
        <p:spPr>
          <a:xfrm rot="5400000">
            <a:off x="171556" y="46540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30">
    <p:spTree>
      <p:nvGrpSpPr>
        <p:cNvPr id="1412" name="Shape 1412"/>
        <p:cNvGrpSpPr/>
        <p:nvPr/>
      </p:nvGrpSpPr>
      <p:grpSpPr>
        <a:xfrm>
          <a:off x="0" y="0"/>
          <a:ext cx="0" cy="0"/>
          <a:chOff x="0" y="0"/>
          <a:chExt cx="0" cy="0"/>
        </a:xfrm>
      </p:grpSpPr>
      <p:sp>
        <p:nvSpPr>
          <p:cNvPr id="1413" name="Google Shape;1413;p9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atin typeface="Open Sans"/>
                <a:ea typeface="Open Sans"/>
                <a:cs typeface="Open Sans"/>
                <a:sym typeface="Open Sans"/>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414" name="Google Shape;1414;p96"/>
          <p:cNvSpPr/>
          <p:nvPr/>
        </p:nvSpPr>
        <p:spPr>
          <a:xfrm flipH="1">
            <a:off x="6742285" y="4150269"/>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96"/>
          <p:cNvSpPr/>
          <p:nvPr/>
        </p:nvSpPr>
        <p:spPr>
          <a:xfrm rot="-1432117">
            <a:off x="6298030" y="4370786"/>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96"/>
          <p:cNvSpPr/>
          <p:nvPr/>
        </p:nvSpPr>
        <p:spPr>
          <a:xfrm flipH="1" rot="-855778">
            <a:off x="6382945" y="4253784"/>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96"/>
          <p:cNvSpPr/>
          <p:nvPr/>
        </p:nvSpPr>
        <p:spPr>
          <a:xfrm rot="3639566">
            <a:off x="8848749" y="3810222"/>
            <a:ext cx="163469" cy="163469"/>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96"/>
          <p:cNvSpPr/>
          <p:nvPr/>
        </p:nvSpPr>
        <p:spPr>
          <a:xfrm rot="3637394">
            <a:off x="7609045" y="4405221"/>
            <a:ext cx="98461" cy="98722"/>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96"/>
          <p:cNvSpPr/>
          <p:nvPr/>
        </p:nvSpPr>
        <p:spPr>
          <a:xfrm rot="-7162606">
            <a:off x="8189482" y="4018840"/>
            <a:ext cx="98461" cy="98722"/>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96"/>
          <p:cNvSpPr/>
          <p:nvPr/>
        </p:nvSpPr>
        <p:spPr>
          <a:xfrm rot="3639566">
            <a:off x="6737804" y="4153075"/>
            <a:ext cx="163469" cy="163469"/>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31">
    <p:spTree>
      <p:nvGrpSpPr>
        <p:cNvPr id="1421" name="Shape 1421"/>
        <p:cNvGrpSpPr/>
        <p:nvPr/>
      </p:nvGrpSpPr>
      <p:grpSpPr>
        <a:xfrm>
          <a:off x="0" y="0"/>
          <a:ext cx="0" cy="0"/>
          <a:chOff x="0" y="0"/>
          <a:chExt cx="0" cy="0"/>
        </a:xfrm>
      </p:grpSpPr>
      <p:sp>
        <p:nvSpPr>
          <p:cNvPr id="1422" name="Google Shape;1422;p97"/>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atin typeface="Open Sans"/>
                <a:ea typeface="Open Sans"/>
                <a:cs typeface="Open Sans"/>
                <a:sym typeface="Open Sans"/>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423" name="Google Shape;1423;p97"/>
          <p:cNvSpPr/>
          <p:nvPr/>
        </p:nvSpPr>
        <p:spPr>
          <a:xfrm rot="10800000">
            <a:off x="-1079229" y="4069511"/>
            <a:ext cx="4337666" cy="1074138"/>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97"/>
          <p:cNvSpPr/>
          <p:nvPr/>
        </p:nvSpPr>
        <p:spPr>
          <a:xfrm flipH="1" rot="10800000">
            <a:off x="-97988" y="4199995"/>
            <a:ext cx="2978019" cy="943653"/>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97"/>
          <p:cNvSpPr/>
          <p:nvPr/>
        </p:nvSpPr>
        <p:spPr>
          <a:xfrm rot="5400000">
            <a:off x="2548406" y="46750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97"/>
          <p:cNvSpPr/>
          <p:nvPr/>
        </p:nvSpPr>
        <p:spPr>
          <a:xfrm rot="5400000">
            <a:off x="1196219" y="45750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97"/>
          <p:cNvSpPr/>
          <p:nvPr/>
        </p:nvSpPr>
        <p:spPr>
          <a:xfrm rot="-5400000">
            <a:off x="1891581" y="45223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34">
    <p:spTree>
      <p:nvGrpSpPr>
        <p:cNvPr id="1428" name="Shape 1428"/>
        <p:cNvGrpSpPr/>
        <p:nvPr/>
      </p:nvGrpSpPr>
      <p:grpSpPr>
        <a:xfrm>
          <a:off x="0" y="0"/>
          <a:ext cx="0" cy="0"/>
          <a:chOff x="0" y="0"/>
          <a:chExt cx="0" cy="0"/>
        </a:xfrm>
      </p:grpSpPr>
      <p:sp>
        <p:nvSpPr>
          <p:cNvPr id="1429" name="Google Shape;1429;p98"/>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atin typeface="Open Sans"/>
                <a:ea typeface="Open Sans"/>
                <a:cs typeface="Open Sans"/>
                <a:sym typeface="Open Sans"/>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430" name="Google Shape;1430;p98"/>
          <p:cNvSpPr/>
          <p:nvPr/>
        </p:nvSpPr>
        <p:spPr>
          <a:xfrm flipH="1" rot="-5911893">
            <a:off x="-870825" y="-757650"/>
            <a:ext cx="1679785" cy="2039064"/>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98"/>
          <p:cNvSpPr/>
          <p:nvPr/>
        </p:nvSpPr>
        <p:spPr>
          <a:xfrm flipH="1" rot="-515846">
            <a:off x="-2829770" y="-321140"/>
            <a:ext cx="4858752" cy="984749"/>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98"/>
          <p:cNvSpPr/>
          <p:nvPr/>
        </p:nvSpPr>
        <p:spPr>
          <a:xfrm flipH="1">
            <a:off x="-2852836" y="-312190"/>
            <a:ext cx="4906095" cy="1060078"/>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98"/>
          <p:cNvSpPr/>
          <p:nvPr/>
        </p:nvSpPr>
        <p:spPr>
          <a:xfrm rot="10800000">
            <a:off x="7544677" y="63541"/>
            <a:ext cx="3370532"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98"/>
          <p:cNvSpPr/>
          <p:nvPr/>
        </p:nvSpPr>
        <p:spPr>
          <a:xfrm flipH="1" rot="-9732937">
            <a:off x="6592039" y="-378158"/>
            <a:ext cx="4178350" cy="1201199"/>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98"/>
          <p:cNvSpPr/>
          <p:nvPr/>
        </p:nvSpPr>
        <p:spPr>
          <a:xfrm rot="-10173584">
            <a:off x="7084740" y="-310873"/>
            <a:ext cx="4901831" cy="1227025"/>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98"/>
          <p:cNvSpPr/>
          <p:nvPr/>
        </p:nvSpPr>
        <p:spPr>
          <a:xfrm rot="5400000">
            <a:off x="8509906" y="10035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98"/>
          <p:cNvSpPr/>
          <p:nvPr/>
        </p:nvSpPr>
        <p:spPr>
          <a:xfrm rot="5400000">
            <a:off x="6823844" y="1218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98"/>
          <p:cNvSpPr/>
          <p:nvPr/>
        </p:nvSpPr>
        <p:spPr>
          <a:xfrm rot="-5400000">
            <a:off x="365881" y="6002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98"/>
          <p:cNvSpPr/>
          <p:nvPr/>
        </p:nvSpPr>
        <p:spPr>
          <a:xfrm rot="5400000">
            <a:off x="1715256" y="18014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38">
    <p:spTree>
      <p:nvGrpSpPr>
        <p:cNvPr id="1440" name="Shape 1440"/>
        <p:cNvGrpSpPr/>
        <p:nvPr/>
      </p:nvGrpSpPr>
      <p:grpSpPr>
        <a:xfrm>
          <a:off x="0" y="0"/>
          <a:ext cx="0" cy="0"/>
          <a:chOff x="0" y="0"/>
          <a:chExt cx="0" cy="0"/>
        </a:xfrm>
      </p:grpSpPr>
      <p:sp>
        <p:nvSpPr>
          <p:cNvPr id="1441" name="Google Shape;1441;p99"/>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atin typeface="Open Sans"/>
                <a:ea typeface="Open Sans"/>
                <a:cs typeface="Open Sans"/>
                <a:sym typeface="Open Sans"/>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442" name="Google Shape;1442;p99"/>
          <p:cNvSpPr/>
          <p:nvPr/>
        </p:nvSpPr>
        <p:spPr>
          <a:xfrm flipH="1" rot="10800000">
            <a:off x="-614789" y="79410"/>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99"/>
          <p:cNvSpPr/>
          <p:nvPr/>
        </p:nvSpPr>
        <p:spPr>
          <a:xfrm rot="9367883">
            <a:off x="-881240" y="-322266"/>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99"/>
          <p:cNvSpPr/>
          <p:nvPr/>
        </p:nvSpPr>
        <p:spPr>
          <a:xfrm flipH="1" rot="9944222">
            <a:off x="-1417570" y="-278867"/>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99"/>
          <p:cNvSpPr/>
          <p:nvPr/>
        </p:nvSpPr>
        <p:spPr>
          <a:xfrm rot="5772639">
            <a:off x="8598824" y="-560579"/>
            <a:ext cx="1671004" cy="1597787"/>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99"/>
          <p:cNvSpPr/>
          <p:nvPr/>
        </p:nvSpPr>
        <p:spPr>
          <a:xfrm rot="706905">
            <a:off x="7020027" y="-335675"/>
            <a:ext cx="3557278" cy="966682"/>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99"/>
          <p:cNvSpPr/>
          <p:nvPr/>
        </p:nvSpPr>
        <p:spPr>
          <a:xfrm>
            <a:off x="7020070" y="-335758"/>
            <a:ext cx="3556654" cy="1060078"/>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99"/>
          <p:cNvSpPr/>
          <p:nvPr/>
        </p:nvSpPr>
        <p:spPr>
          <a:xfrm rot="5400000">
            <a:off x="1088106" y="6917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99"/>
          <p:cNvSpPr/>
          <p:nvPr/>
        </p:nvSpPr>
        <p:spPr>
          <a:xfrm rot="5400000">
            <a:off x="7730244" y="4383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99"/>
          <p:cNvSpPr/>
          <p:nvPr/>
        </p:nvSpPr>
        <p:spPr>
          <a:xfrm rot="-5400000">
            <a:off x="400881" y="7241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99"/>
          <p:cNvSpPr/>
          <p:nvPr/>
        </p:nvSpPr>
        <p:spPr>
          <a:xfrm rot="5400000">
            <a:off x="6958806" y="1997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3">
  <p:cSld name="CUSTOM_39">
    <p:spTree>
      <p:nvGrpSpPr>
        <p:cNvPr id="1452" name="Shape 1452"/>
        <p:cNvGrpSpPr/>
        <p:nvPr/>
      </p:nvGrpSpPr>
      <p:grpSpPr>
        <a:xfrm>
          <a:off x="0" y="0"/>
          <a:ext cx="0" cy="0"/>
          <a:chOff x="0" y="0"/>
          <a:chExt cx="0" cy="0"/>
        </a:xfrm>
      </p:grpSpPr>
      <p:sp>
        <p:nvSpPr>
          <p:cNvPr id="1453" name="Google Shape;1453;p100"/>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atin typeface="Open Sans"/>
                <a:ea typeface="Open Sans"/>
                <a:cs typeface="Open Sans"/>
                <a:sym typeface="Open Sans"/>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454" name="Google Shape;1454;p100"/>
          <p:cNvSpPr/>
          <p:nvPr/>
        </p:nvSpPr>
        <p:spPr>
          <a:xfrm rot="5772639">
            <a:off x="8598824" y="-560579"/>
            <a:ext cx="1671004" cy="1597787"/>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00"/>
          <p:cNvSpPr/>
          <p:nvPr/>
        </p:nvSpPr>
        <p:spPr>
          <a:xfrm rot="706905">
            <a:off x="7020027" y="-335675"/>
            <a:ext cx="3557278" cy="966682"/>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00"/>
          <p:cNvSpPr/>
          <p:nvPr/>
        </p:nvSpPr>
        <p:spPr>
          <a:xfrm>
            <a:off x="7020070" y="-335758"/>
            <a:ext cx="3556654" cy="1060078"/>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00"/>
          <p:cNvSpPr/>
          <p:nvPr/>
        </p:nvSpPr>
        <p:spPr>
          <a:xfrm rot="5400000">
            <a:off x="-693662" y="2761041"/>
            <a:ext cx="2443246" cy="56873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00"/>
          <p:cNvSpPr/>
          <p:nvPr/>
        </p:nvSpPr>
        <p:spPr>
          <a:xfrm flipH="1" rot="5399497">
            <a:off x="-1918147" y="1922604"/>
            <a:ext cx="4515337" cy="678344"/>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00"/>
          <p:cNvSpPr/>
          <p:nvPr/>
        </p:nvSpPr>
        <p:spPr>
          <a:xfrm rot="5400440">
            <a:off x="-2219066" y="2210242"/>
            <a:ext cx="5161707" cy="722922"/>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00"/>
          <p:cNvSpPr/>
          <p:nvPr/>
        </p:nvSpPr>
        <p:spPr>
          <a:xfrm flipH="1">
            <a:off x="6742285" y="4150269"/>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00"/>
          <p:cNvSpPr/>
          <p:nvPr/>
        </p:nvSpPr>
        <p:spPr>
          <a:xfrm rot="-1432117">
            <a:off x="6298030" y="4370786"/>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00"/>
          <p:cNvSpPr/>
          <p:nvPr/>
        </p:nvSpPr>
        <p:spPr>
          <a:xfrm flipH="1" rot="-855778">
            <a:off x="6382945" y="4253784"/>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00"/>
          <p:cNvSpPr/>
          <p:nvPr/>
        </p:nvSpPr>
        <p:spPr>
          <a:xfrm>
            <a:off x="1089719" y="36326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00"/>
          <p:cNvSpPr/>
          <p:nvPr/>
        </p:nvSpPr>
        <p:spPr>
          <a:xfrm>
            <a:off x="478769" y="311620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00"/>
          <p:cNvSpPr/>
          <p:nvPr/>
        </p:nvSpPr>
        <p:spPr>
          <a:xfrm rot="10800000">
            <a:off x="625181" y="14105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00"/>
          <p:cNvSpPr/>
          <p:nvPr/>
        </p:nvSpPr>
        <p:spPr>
          <a:xfrm>
            <a:off x="812319" y="465121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00"/>
          <p:cNvSpPr/>
          <p:nvPr/>
        </p:nvSpPr>
        <p:spPr>
          <a:xfrm rot="5400000">
            <a:off x="8776881" y="38280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00"/>
          <p:cNvSpPr/>
          <p:nvPr/>
        </p:nvSpPr>
        <p:spPr>
          <a:xfrm rot="5400000">
            <a:off x="6958944" y="18895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00"/>
          <p:cNvSpPr/>
          <p:nvPr/>
        </p:nvSpPr>
        <p:spPr>
          <a:xfrm rot="-5400000">
            <a:off x="7277406" y="43377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00"/>
          <p:cNvSpPr/>
          <p:nvPr/>
        </p:nvSpPr>
        <p:spPr>
          <a:xfrm rot="5400000">
            <a:off x="8513881" y="8568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4">
  <p:cSld name="CUSTOM_44">
    <p:spTree>
      <p:nvGrpSpPr>
        <p:cNvPr id="1471" name="Shape 1471"/>
        <p:cNvGrpSpPr/>
        <p:nvPr/>
      </p:nvGrpSpPr>
      <p:grpSpPr>
        <a:xfrm>
          <a:off x="0" y="0"/>
          <a:ext cx="0" cy="0"/>
          <a:chOff x="0" y="0"/>
          <a:chExt cx="0" cy="0"/>
        </a:xfrm>
      </p:grpSpPr>
      <p:sp>
        <p:nvSpPr>
          <p:cNvPr id="1472" name="Google Shape;1472;p101"/>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atin typeface="Open Sans"/>
                <a:ea typeface="Open Sans"/>
                <a:cs typeface="Open Sans"/>
                <a:sym typeface="Open Sans"/>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473" name="Google Shape;1473;p101"/>
          <p:cNvSpPr/>
          <p:nvPr/>
        </p:nvSpPr>
        <p:spPr>
          <a:xfrm rot="10800000">
            <a:off x="4827336" y="4320028"/>
            <a:ext cx="3936983" cy="1153922"/>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01"/>
          <p:cNvSpPr/>
          <p:nvPr/>
        </p:nvSpPr>
        <p:spPr>
          <a:xfrm flipH="1" rot="10800000">
            <a:off x="5609830" y="3895999"/>
            <a:ext cx="5735030" cy="1577952"/>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1"/>
          <p:cNvSpPr/>
          <p:nvPr/>
        </p:nvSpPr>
        <p:spPr>
          <a:xfrm rot="10800000">
            <a:off x="6110409" y="4087929"/>
            <a:ext cx="3937105" cy="1386022"/>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01"/>
          <p:cNvSpPr/>
          <p:nvPr/>
        </p:nvSpPr>
        <p:spPr>
          <a:xfrm rot="3210522">
            <a:off x="8828071" y="3601255"/>
            <a:ext cx="163444" cy="1634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1"/>
          <p:cNvSpPr/>
          <p:nvPr/>
        </p:nvSpPr>
        <p:spPr>
          <a:xfrm rot="3212945">
            <a:off x="7223745" y="4593605"/>
            <a:ext cx="98463" cy="98641"/>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01"/>
          <p:cNvSpPr/>
          <p:nvPr/>
        </p:nvSpPr>
        <p:spPr>
          <a:xfrm rot="-7587055">
            <a:off x="7969056" y="4201692"/>
            <a:ext cx="98463" cy="98641"/>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01"/>
          <p:cNvSpPr/>
          <p:nvPr/>
        </p:nvSpPr>
        <p:spPr>
          <a:xfrm rot="3210522">
            <a:off x="5603511" y="4603257"/>
            <a:ext cx="163444" cy="1634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slideLayout" Target="../slideLayouts/slideLayout66.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68" Type="http://schemas.openxmlformats.org/officeDocument/2006/relationships/theme" Target="../theme/theme2.xml"/><Relationship Id="rId23" Type="http://schemas.openxmlformats.org/officeDocument/2006/relationships/slideLayout" Target="../slideLayouts/slideLayout23.xml"/><Relationship Id="rId67" Type="http://schemas.openxmlformats.org/officeDocument/2006/relationships/slideLayout" Target="../slideLayouts/slideLayout67.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107.xml"/><Relationship Id="rId42" Type="http://schemas.openxmlformats.org/officeDocument/2006/relationships/slideLayout" Target="../slideLayouts/slideLayout109.xml"/><Relationship Id="rId41" Type="http://schemas.openxmlformats.org/officeDocument/2006/relationships/slideLayout" Target="../slideLayouts/slideLayout108.xml"/><Relationship Id="rId44" Type="http://schemas.openxmlformats.org/officeDocument/2006/relationships/slideLayout" Target="../slideLayouts/slideLayout111.xml"/><Relationship Id="rId43" Type="http://schemas.openxmlformats.org/officeDocument/2006/relationships/slideLayout" Target="../slideLayouts/slideLayout110.xml"/><Relationship Id="rId46" Type="http://schemas.openxmlformats.org/officeDocument/2006/relationships/slideLayout" Target="../slideLayouts/slideLayout113.xml"/><Relationship Id="rId45" Type="http://schemas.openxmlformats.org/officeDocument/2006/relationships/slideLayout" Target="../slideLayouts/slideLayout112.xml"/><Relationship Id="rId1" Type="http://schemas.openxmlformats.org/officeDocument/2006/relationships/slideLayout" Target="../slideLayouts/slideLayout68.xml"/><Relationship Id="rId2" Type="http://schemas.openxmlformats.org/officeDocument/2006/relationships/slideLayout" Target="../slideLayouts/slideLayout69.xml"/><Relationship Id="rId3" Type="http://schemas.openxmlformats.org/officeDocument/2006/relationships/slideLayout" Target="../slideLayouts/slideLayout70.xml"/><Relationship Id="rId4" Type="http://schemas.openxmlformats.org/officeDocument/2006/relationships/slideLayout" Target="../slideLayouts/slideLayout71.xml"/><Relationship Id="rId9" Type="http://schemas.openxmlformats.org/officeDocument/2006/relationships/slideLayout" Target="../slideLayouts/slideLayout76.xml"/><Relationship Id="rId48" Type="http://schemas.openxmlformats.org/officeDocument/2006/relationships/slideLayout" Target="../slideLayouts/slideLayout115.xml"/><Relationship Id="rId47" Type="http://schemas.openxmlformats.org/officeDocument/2006/relationships/slideLayout" Target="../slideLayouts/slideLayout114.xml"/><Relationship Id="rId49" Type="http://schemas.openxmlformats.org/officeDocument/2006/relationships/slideLayout" Target="../slideLayouts/slideLayout116.xml"/><Relationship Id="rId5" Type="http://schemas.openxmlformats.org/officeDocument/2006/relationships/slideLayout" Target="../slideLayouts/slideLayout72.xml"/><Relationship Id="rId6" Type="http://schemas.openxmlformats.org/officeDocument/2006/relationships/slideLayout" Target="../slideLayouts/slideLayout73.xml"/><Relationship Id="rId7" Type="http://schemas.openxmlformats.org/officeDocument/2006/relationships/slideLayout" Target="../slideLayouts/slideLayout74.xml"/><Relationship Id="rId8" Type="http://schemas.openxmlformats.org/officeDocument/2006/relationships/slideLayout" Target="../slideLayouts/slideLayout75.xml"/><Relationship Id="rId31" Type="http://schemas.openxmlformats.org/officeDocument/2006/relationships/slideLayout" Target="../slideLayouts/slideLayout98.xml"/><Relationship Id="rId30" Type="http://schemas.openxmlformats.org/officeDocument/2006/relationships/slideLayout" Target="../slideLayouts/slideLayout97.xml"/><Relationship Id="rId33" Type="http://schemas.openxmlformats.org/officeDocument/2006/relationships/slideLayout" Target="../slideLayouts/slideLayout100.xml"/><Relationship Id="rId32" Type="http://schemas.openxmlformats.org/officeDocument/2006/relationships/slideLayout" Target="../slideLayouts/slideLayout99.xml"/><Relationship Id="rId35" Type="http://schemas.openxmlformats.org/officeDocument/2006/relationships/slideLayout" Target="../slideLayouts/slideLayout102.xml"/><Relationship Id="rId34" Type="http://schemas.openxmlformats.org/officeDocument/2006/relationships/slideLayout" Target="../slideLayouts/slideLayout101.xml"/><Relationship Id="rId37" Type="http://schemas.openxmlformats.org/officeDocument/2006/relationships/slideLayout" Target="../slideLayouts/slideLayout104.xml"/><Relationship Id="rId36" Type="http://schemas.openxmlformats.org/officeDocument/2006/relationships/slideLayout" Target="../slideLayouts/slideLayout103.xml"/><Relationship Id="rId39" Type="http://schemas.openxmlformats.org/officeDocument/2006/relationships/slideLayout" Target="../slideLayouts/slideLayout106.xml"/><Relationship Id="rId38" Type="http://schemas.openxmlformats.org/officeDocument/2006/relationships/slideLayout" Target="../slideLayouts/slideLayout105.xml"/><Relationship Id="rId62" Type="http://schemas.openxmlformats.org/officeDocument/2006/relationships/slideLayout" Target="../slideLayouts/slideLayout129.xml"/><Relationship Id="rId61" Type="http://schemas.openxmlformats.org/officeDocument/2006/relationships/slideLayout" Target="../slideLayouts/slideLayout128.xml"/><Relationship Id="rId20" Type="http://schemas.openxmlformats.org/officeDocument/2006/relationships/slideLayout" Target="../slideLayouts/slideLayout87.xml"/><Relationship Id="rId64" Type="http://schemas.openxmlformats.org/officeDocument/2006/relationships/slideLayout" Target="../slideLayouts/slideLayout131.xml"/><Relationship Id="rId63" Type="http://schemas.openxmlformats.org/officeDocument/2006/relationships/slideLayout" Target="../slideLayouts/slideLayout130.xml"/><Relationship Id="rId22" Type="http://schemas.openxmlformats.org/officeDocument/2006/relationships/slideLayout" Target="../slideLayouts/slideLayout89.xml"/><Relationship Id="rId66" Type="http://schemas.openxmlformats.org/officeDocument/2006/relationships/slideLayout" Target="../slideLayouts/slideLayout133.xml"/><Relationship Id="rId21" Type="http://schemas.openxmlformats.org/officeDocument/2006/relationships/slideLayout" Target="../slideLayouts/slideLayout88.xml"/><Relationship Id="rId65" Type="http://schemas.openxmlformats.org/officeDocument/2006/relationships/slideLayout" Target="../slideLayouts/slideLayout132.xml"/><Relationship Id="rId24" Type="http://schemas.openxmlformats.org/officeDocument/2006/relationships/slideLayout" Target="../slideLayouts/slideLayout91.xml"/><Relationship Id="rId68" Type="http://schemas.openxmlformats.org/officeDocument/2006/relationships/theme" Target="../theme/theme1.xml"/><Relationship Id="rId23" Type="http://schemas.openxmlformats.org/officeDocument/2006/relationships/slideLayout" Target="../slideLayouts/slideLayout90.xml"/><Relationship Id="rId67" Type="http://schemas.openxmlformats.org/officeDocument/2006/relationships/slideLayout" Target="../slideLayouts/slideLayout134.xml"/><Relationship Id="rId60" Type="http://schemas.openxmlformats.org/officeDocument/2006/relationships/slideLayout" Target="../slideLayouts/slideLayout127.xml"/><Relationship Id="rId26" Type="http://schemas.openxmlformats.org/officeDocument/2006/relationships/slideLayout" Target="../slideLayouts/slideLayout93.xml"/><Relationship Id="rId25" Type="http://schemas.openxmlformats.org/officeDocument/2006/relationships/slideLayout" Target="../slideLayouts/slideLayout92.xml"/><Relationship Id="rId28" Type="http://schemas.openxmlformats.org/officeDocument/2006/relationships/slideLayout" Target="../slideLayouts/slideLayout95.xml"/><Relationship Id="rId27" Type="http://schemas.openxmlformats.org/officeDocument/2006/relationships/slideLayout" Target="../slideLayouts/slideLayout94.xml"/><Relationship Id="rId29" Type="http://schemas.openxmlformats.org/officeDocument/2006/relationships/slideLayout" Target="../slideLayouts/slideLayout96.xml"/><Relationship Id="rId51" Type="http://schemas.openxmlformats.org/officeDocument/2006/relationships/slideLayout" Target="../slideLayouts/slideLayout118.xml"/><Relationship Id="rId50" Type="http://schemas.openxmlformats.org/officeDocument/2006/relationships/slideLayout" Target="../slideLayouts/slideLayout117.xml"/><Relationship Id="rId53" Type="http://schemas.openxmlformats.org/officeDocument/2006/relationships/slideLayout" Target="../slideLayouts/slideLayout120.xml"/><Relationship Id="rId52" Type="http://schemas.openxmlformats.org/officeDocument/2006/relationships/slideLayout" Target="../slideLayouts/slideLayout119.xml"/><Relationship Id="rId11" Type="http://schemas.openxmlformats.org/officeDocument/2006/relationships/slideLayout" Target="../slideLayouts/slideLayout78.xml"/><Relationship Id="rId55" Type="http://schemas.openxmlformats.org/officeDocument/2006/relationships/slideLayout" Target="../slideLayouts/slideLayout122.xml"/><Relationship Id="rId10" Type="http://schemas.openxmlformats.org/officeDocument/2006/relationships/slideLayout" Target="../slideLayouts/slideLayout77.xml"/><Relationship Id="rId54" Type="http://schemas.openxmlformats.org/officeDocument/2006/relationships/slideLayout" Target="../slideLayouts/slideLayout121.xml"/><Relationship Id="rId13" Type="http://schemas.openxmlformats.org/officeDocument/2006/relationships/slideLayout" Target="../slideLayouts/slideLayout80.xml"/><Relationship Id="rId57" Type="http://schemas.openxmlformats.org/officeDocument/2006/relationships/slideLayout" Target="../slideLayouts/slideLayout124.xml"/><Relationship Id="rId12" Type="http://schemas.openxmlformats.org/officeDocument/2006/relationships/slideLayout" Target="../slideLayouts/slideLayout79.xml"/><Relationship Id="rId56" Type="http://schemas.openxmlformats.org/officeDocument/2006/relationships/slideLayout" Target="../slideLayouts/slideLayout123.xml"/><Relationship Id="rId15" Type="http://schemas.openxmlformats.org/officeDocument/2006/relationships/slideLayout" Target="../slideLayouts/slideLayout82.xml"/><Relationship Id="rId59" Type="http://schemas.openxmlformats.org/officeDocument/2006/relationships/slideLayout" Target="../slideLayouts/slideLayout126.xml"/><Relationship Id="rId14" Type="http://schemas.openxmlformats.org/officeDocument/2006/relationships/slideLayout" Target="../slideLayouts/slideLayout81.xml"/><Relationship Id="rId58" Type="http://schemas.openxmlformats.org/officeDocument/2006/relationships/slideLayout" Target="../slideLayouts/slideLayout125.xml"/><Relationship Id="rId17" Type="http://schemas.openxmlformats.org/officeDocument/2006/relationships/slideLayout" Target="../slideLayouts/slideLayout84.xml"/><Relationship Id="rId16" Type="http://schemas.openxmlformats.org/officeDocument/2006/relationships/slideLayout" Target="../slideLayouts/slideLayout83.xml"/><Relationship Id="rId19" Type="http://schemas.openxmlformats.org/officeDocument/2006/relationships/slideLayout" Target="../slideLayouts/slideLayout86.xml"/><Relationship Id="rId18"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40000" y="363275"/>
            <a:ext cx="80640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1pPr>
            <a:lvl2pPr lvl="1">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2pPr>
            <a:lvl3pPr lvl="2">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3pPr>
            <a:lvl4pPr lvl="3">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4pPr>
            <a:lvl5pPr lvl="4">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5pPr>
            <a:lvl6pPr lvl="5">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6pPr>
            <a:lvl7pPr lvl="6">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7pPr>
            <a:lvl8pPr lvl="7">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8pPr>
            <a:lvl9pPr lvl="8">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9pPr>
          </a:lstStyle>
          <a:p/>
        </p:txBody>
      </p:sp>
      <p:sp>
        <p:nvSpPr>
          <p:cNvPr id="7" name="Google Shape;7;p1"/>
          <p:cNvSpPr txBox="1"/>
          <p:nvPr>
            <p:ph idx="1" type="body"/>
          </p:nvPr>
        </p:nvSpPr>
        <p:spPr>
          <a:xfrm>
            <a:off x="540000" y="1152475"/>
            <a:ext cx="80640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020" name="Shape 1020"/>
        <p:cNvGrpSpPr/>
        <p:nvPr/>
      </p:nvGrpSpPr>
      <p:grpSpPr>
        <a:xfrm>
          <a:off x="0" y="0"/>
          <a:ext cx="0" cy="0"/>
          <a:chOff x="0" y="0"/>
          <a:chExt cx="0" cy="0"/>
        </a:xfrm>
      </p:grpSpPr>
      <p:sp>
        <p:nvSpPr>
          <p:cNvPr id="1021" name="Google Shape;1021;p69"/>
          <p:cNvSpPr txBox="1"/>
          <p:nvPr>
            <p:ph type="title"/>
          </p:nvPr>
        </p:nvSpPr>
        <p:spPr>
          <a:xfrm>
            <a:off x="540000" y="363275"/>
            <a:ext cx="80640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1pPr>
            <a:lvl2pPr lvl="1"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2pPr>
            <a:lvl3pPr lvl="2"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3pPr>
            <a:lvl4pPr lvl="3"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4pPr>
            <a:lvl5pPr lvl="4"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5pPr>
            <a:lvl6pPr lvl="5"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6pPr>
            <a:lvl7pPr lvl="6"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7pPr>
            <a:lvl8pPr lvl="7"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8pPr>
            <a:lvl9pPr lvl="8"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9pPr>
          </a:lstStyle>
          <a:p/>
        </p:txBody>
      </p:sp>
      <p:sp>
        <p:nvSpPr>
          <p:cNvPr id="1022" name="Google Shape;1022;p69"/>
          <p:cNvSpPr txBox="1"/>
          <p:nvPr>
            <p:ph idx="1" type="body"/>
          </p:nvPr>
        </p:nvSpPr>
        <p:spPr>
          <a:xfrm>
            <a:off x="540000" y="1152475"/>
            <a:ext cx="80640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6" r:id="rId22"/>
    <p:sldLayoutId id="2147483737" r:id="rId23"/>
    <p:sldLayoutId id="2147483738" r:id="rId24"/>
    <p:sldLayoutId id="2147483739" r:id="rId25"/>
    <p:sldLayoutId id="2147483740" r:id="rId26"/>
    <p:sldLayoutId id="2147483741" r:id="rId27"/>
    <p:sldLayoutId id="2147483742" r:id="rId28"/>
    <p:sldLayoutId id="2147483743" r:id="rId29"/>
    <p:sldLayoutId id="2147483744" r:id="rId30"/>
    <p:sldLayoutId id="2147483745" r:id="rId31"/>
    <p:sldLayoutId id="2147483746" r:id="rId32"/>
    <p:sldLayoutId id="2147483747" r:id="rId33"/>
    <p:sldLayoutId id="2147483748" r:id="rId34"/>
    <p:sldLayoutId id="2147483749" r:id="rId35"/>
    <p:sldLayoutId id="2147483750" r:id="rId36"/>
    <p:sldLayoutId id="2147483751" r:id="rId37"/>
    <p:sldLayoutId id="2147483752" r:id="rId38"/>
    <p:sldLayoutId id="2147483753" r:id="rId39"/>
    <p:sldLayoutId id="2147483754" r:id="rId40"/>
    <p:sldLayoutId id="2147483755" r:id="rId41"/>
    <p:sldLayoutId id="2147483756" r:id="rId42"/>
    <p:sldLayoutId id="2147483757" r:id="rId43"/>
    <p:sldLayoutId id="2147483758" r:id="rId44"/>
    <p:sldLayoutId id="2147483759" r:id="rId45"/>
    <p:sldLayoutId id="2147483760" r:id="rId46"/>
    <p:sldLayoutId id="2147483761" r:id="rId47"/>
    <p:sldLayoutId id="2147483762" r:id="rId48"/>
    <p:sldLayoutId id="2147483763" r:id="rId49"/>
    <p:sldLayoutId id="2147483764" r:id="rId50"/>
    <p:sldLayoutId id="2147483765" r:id="rId51"/>
    <p:sldLayoutId id="2147483766" r:id="rId52"/>
    <p:sldLayoutId id="2147483767" r:id="rId53"/>
    <p:sldLayoutId id="2147483768" r:id="rId54"/>
    <p:sldLayoutId id="2147483769" r:id="rId55"/>
    <p:sldLayoutId id="2147483770" r:id="rId56"/>
    <p:sldLayoutId id="2147483771" r:id="rId57"/>
    <p:sldLayoutId id="2147483772" r:id="rId58"/>
    <p:sldLayoutId id="2147483773" r:id="rId59"/>
    <p:sldLayoutId id="2147483774" r:id="rId60"/>
    <p:sldLayoutId id="2147483775" r:id="rId61"/>
    <p:sldLayoutId id="2147483776" r:id="rId62"/>
    <p:sldLayoutId id="2147483777" r:id="rId63"/>
    <p:sldLayoutId id="2147483778" r:id="rId64"/>
    <p:sldLayoutId id="2147483779" r:id="rId65"/>
    <p:sldLayoutId id="2147483780" r:id="rId66"/>
    <p:sldLayoutId id="2147483781" r:id="rId6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8" name="Shape 2038"/>
        <p:cNvGrpSpPr/>
        <p:nvPr/>
      </p:nvGrpSpPr>
      <p:grpSpPr>
        <a:xfrm>
          <a:off x="0" y="0"/>
          <a:ext cx="0" cy="0"/>
          <a:chOff x="0" y="0"/>
          <a:chExt cx="0" cy="0"/>
        </a:xfrm>
      </p:grpSpPr>
      <p:sp>
        <p:nvSpPr>
          <p:cNvPr id="2039" name="Google Shape;2039;p137"/>
          <p:cNvSpPr txBox="1"/>
          <p:nvPr>
            <p:ph type="ctrTitle"/>
          </p:nvPr>
        </p:nvSpPr>
        <p:spPr>
          <a:xfrm>
            <a:off x="678450" y="1027350"/>
            <a:ext cx="7787100" cy="20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Advancing Memory with Brain Implants</a:t>
            </a:r>
            <a:endParaRPr/>
          </a:p>
        </p:txBody>
      </p:sp>
      <p:sp>
        <p:nvSpPr>
          <p:cNvPr id="2040" name="Google Shape;2040;p137"/>
          <p:cNvSpPr txBox="1"/>
          <p:nvPr>
            <p:ph idx="1" type="subTitle"/>
          </p:nvPr>
        </p:nvSpPr>
        <p:spPr>
          <a:xfrm>
            <a:off x="2547425" y="3009525"/>
            <a:ext cx="4048800" cy="3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SIT CS-B | </a:t>
            </a:r>
            <a:r>
              <a:rPr lang="en"/>
              <a:t>Design Thinking | G</a:t>
            </a:r>
            <a:r>
              <a:rPr lang="en"/>
              <a:t>roup No. 26</a:t>
            </a:r>
            <a:endParaRPr/>
          </a:p>
          <a:p>
            <a:pPr indent="0" lvl="0" marL="0" rtl="0" algn="ctr">
              <a:spcBef>
                <a:spcPts val="0"/>
              </a:spcBef>
              <a:spcAft>
                <a:spcPts val="0"/>
              </a:spcAft>
              <a:buNone/>
            </a:pPr>
            <a:r>
              <a:t/>
            </a:r>
            <a:endParaRPr/>
          </a:p>
        </p:txBody>
      </p:sp>
      <p:sp>
        <p:nvSpPr>
          <p:cNvPr id="2041" name="Google Shape;2041;p137"/>
          <p:cNvSpPr txBox="1"/>
          <p:nvPr>
            <p:ph idx="1" type="subTitle"/>
          </p:nvPr>
        </p:nvSpPr>
        <p:spPr>
          <a:xfrm>
            <a:off x="2547425" y="3392025"/>
            <a:ext cx="2024400" cy="55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Mohammad Omar</a:t>
            </a:r>
            <a:endParaRPr/>
          </a:p>
          <a:p>
            <a:pPr indent="0" lvl="0" marL="0" rtl="0" algn="ctr">
              <a:spcBef>
                <a:spcPts val="0"/>
              </a:spcBef>
              <a:spcAft>
                <a:spcPts val="0"/>
              </a:spcAft>
              <a:buNone/>
            </a:pPr>
            <a:r>
              <a:rPr lang="en"/>
              <a:t>PRN. 21070122095</a:t>
            </a:r>
            <a:endParaRPr/>
          </a:p>
        </p:txBody>
      </p:sp>
      <p:sp>
        <p:nvSpPr>
          <p:cNvPr id="2042" name="Google Shape;2042;p137"/>
          <p:cNvSpPr txBox="1"/>
          <p:nvPr>
            <p:ph idx="1" type="subTitle"/>
          </p:nvPr>
        </p:nvSpPr>
        <p:spPr>
          <a:xfrm>
            <a:off x="4571825" y="3392025"/>
            <a:ext cx="2024400" cy="55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Sarothi Adhikary</a:t>
            </a:r>
            <a:endParaRPr/>
          </a:p>
          <a:p>
            <a:pPr indent="0" lvl="0" marL="0" rtl="0" algn="ctr">
              <a:spcBef>
                <a:spcPts val="0"/>
              </a:spcBef>
              <a:spcAft>
                <a:spcPts val="0"/>
              </a:spcAft>
              <a:buNone/>
            </a:pPr>
            <a:r>
              <a:rPr lang="en"/>
              <a:t>PRN. 21070122148</a:t>
            </a:r>
            <a:endParaRPr/>
          </a:p>
        </p:txBody>
      </p:sp>
      <p:sp>
        <p:nvSpPr>
          <p:cNvPr id="2043" name="Google Shape;2043;p137"/>
          <p:cNvSpPr txBox="1"/>
          <p:nvPr>
            <p:ph idx="1" type="subTitle"/>
          </p:nvPr>
        </p:nvSpPr>
        <p:spPr>
          <a:xfrm>
            <a:off x="2547425" y="3949725"/>
            <a:ext cx="2024400" cy="55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Sangeet Agrawal</a:t>
            </a:r>
            <a:endParaRPr/>
          </a:p>
          <a:p>
            <a:pPr indent="0" lvl="0" marL="0" rtl="0" algn="ctr">
              <a:spcBef>
                <a:spcPts val="0"/>
              </a:spcBef>
              <a:spcAft>
                <a:spcPts val="0"/>
              </a:spcAft>
              <a:buNone/>
            </a:pPr>
            <a:r>
              <a:rPr lang="en"/>
              <a:t>PRN. 21070122140</a:t>
            </a:r>
            <a:endParaRPr/>
          </a:p>
        </p:txBody>
      </p:sp>
      <p:sp>
        <p:nvSpPr>
          <p:cNvPr id="2044" name="Google Shape;2044;p137"/>
          <p:cNvSpPr txBox="1"/>
          <p:nvPr>
            <p:ph idx="1" type="subTitle"/>
          </p:nvPr>
        </p:nvSpPr>
        <p:spPr>
          <a:xfrm>
            <a:off x="4571825" y="3949725"/>
            <a:ext cx="2024400" cy="55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Saylee Mangalmurti</a:t>
            </a:r>
            <a:endParaRPr/>
          </a:p>
          <a:p>
            <a:pPr indent="0" lvl="0" marL="0" rtl="0" algn="ctr">
              <a:spcBef>
                <a:spcPts val="0"/>
              </a:spcBef>
              <a:spcAft>
                <a:spcPts val="0"/>
              </a:spcAft>
              <a:buNone/>
            </a:pPr>
            <a:r>
              <a:rPr lang="en"/>
              <a:t>PRN. 21070122151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39"/>
                                        </p:tgtEl>
                                        <p:attrNameLst>
                                          <p:attrName>style.visibility</p:attrName>
                                        </p:attrNameLst>
                                      </p:cBhvr>
                                      <p:to>
                                        <p:strVal val="visible"/>
                                      </p:to>
                                    </p:set>
                                    <p:animEffect filter="fade" transition="in">
                                      <p:cBhvr>
                                        <p:cTn dur="1000"/>
                                        <p:tgtEl>
                                          <p:spTgt spid="203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40"/>
                                        </p:tgtEl>
                                        <p:attrNameLst>
                                          <p:attrName>style.visibility</p:attrName>
                                        </p:attrNameLst>
                                      </p:cBhvr>
                                      <p:to>
                                        <p:strVal val="visible"/>
                                      </p:to>
                                    </p:set>
                                    <p:animEffect filter="fade" transition="in">
                                      <p:cBhvr>
                                        <p:cTn dur="1000"/>
                                        <p:tgtEl>
                                          <p:spTgt spid="20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3" name="Shape 2113"/>
        <p:cNvGrpSpPr/>
        <p:nvPr/>
      </p:nvGrpSpPr>
      <p:grpSpPr>
        <a:xfrm>
          <a:off x="0" y="0"/>
          <a:ext cx="0" cy="0"/>
          <a:chOff x="0" y="0"/>
          <a:chExt cx="0" cy="0"/>
        </a:xfrm>
      </p:grpSpPr>
      <p:sp>
        <p:nvSpPr>
          <p:cNvPr id="2114" name="Google Shape;2114;p14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Feedback</a:t>
            </a:r>
            <a:endParaRPr/>
          </a:p>
        </p:txBody>
      </p:sp>
      <p:pic>
        <p:nvPicPr>
          <p:cNvPr id="2115" name="Google Shape;2115;p146"/>
          <p:cNvPicPr preferRelativeResize="0"/>
          <p:nvPr/>
        </p:nvPicPr>
        <p:blipFill>
          <a:blip r:embed="rId3">
            <a:alphaModFix/>
          </a:blip>
          <a:stretch>
            <a:fillRect/>
          </a:stretch>
        </p:blipFill>
        <p:spPr>
          <a:xfrm>
            <a:off x="152400" y="1088375"/>
            <a:ext cx="8839201" cy="30370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9" name="Shape 2119"/>
        <p:cNvGrpSpPr/>
        <p:nvPr/>
      </p:nvGrpSpPr>
      <p:grpSpPr>
        <a:xfrm>
          <a:off x="0" y="0"/>
          <a:ext cx="0" cy="0"/>
          <a:chOff x="0" y="0"/>
          <a:chExt cx="0" cy="0"/>
        </a:xfrm>
      </p:grpSpPr>
      <p:sp>
        <p:nvSpPr>
          <p:cNvPr id="2120" name="Google Shape;2120;p147"/>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Feedback</a:t>
            </a:r>
            <a:endParaRPr/>
          </a:p>
        </p:txBody>
      </p:sp>
      <p:pic>
        <p:nvPicPr>
          <p:cNvPr id="2121" name="Google Shape;2121;p147"/>
          <p:cNvPicPr preferRelativeResize="0"/>
          <p:nvPr/>
        </p:nvPicPr>
        <p:blipFill>
          <a:blip r:embed="rId3">
            <a:alphaModFix/>
          </a:blip>
          <a:stretch>
            <a:fillRect/>
          </a:stretch>
        </p:blipFill>
        <p:spPr>
          <a:xfrm>
            <a:off x="152400" y="1088375"/>
            <a:ext cx="8839201" cy="306425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5" name="Shape 2125"/>
        <p:cNvGrpSpPr/>
        <p:nvPr/>
      </p:nvGrpSpPr>
      <p:grpSpPr>
        <a:xfrm>
          <a:off x="0" y="0"/>
          <a:ext cx="0" cy="0"/>
          <a:chOff x="0" y="0"/>
          <a:chExt cx="0" cy="0"/>
        </a:xfrm>
      </p:grpSpPr>
      <p:sp>
        <p:nvSpPr>
          <p:cNvPr id="2126" name="Google Shape;2126;p148"/>
          <p:cNvSpPr txBox="1"/>
          <p:nvPr/>
        </p:nvSpPr>
        <p:spPr>
          <a:xfrm>
            <a:off x="2629950" y="989275"/>
            <a:ext cx="3884100" cy="93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500">
                <a:solidFill>
                  <a:srgbClr val="1A4568"/>
                </a:solidFill>
                <a:latin typeface="Josefin Sans"/>
                <a:ea typeface="Josefin Sans"/>
                <a:cs typeface="Josefin Sans"/>
                <a:sym typeface="Josefin Sans"/>
              </a:rPr>
              <a:t>Thanks!</a:t>
            </a:r>
            <a:endParaRPr b="1" sz="6500">
              <a:solidFill>
                <a:srgbClr val="EFEFEF"/>
              </a:solidFill>
              <a:latin typeface="Josefin Sans"/>
              <a:ea typeface="Josefin Sans"/>
              <a:cs typeface="Josefin Sans"/>
              <a:sym typeface="Josefin Sans"/>
            </a:endParaRPr>
          </a:p>
        </p:txBody>
      </p:sp>
      <p:sp>
        <p:nvSpPr>
          <p:cNvPr id="2127" name="Google Shape;2127;p148"/>
          <p:cNvSpPr txBox="1"/>
          <p:nvPr/>
        </p:nvSpPr>
        <p:spPr>
          <a:xfrm>
            <a:off x="2547600" y="2151938"/>
            <a:ext cx="4048800" cy="38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pen Sans"/>
                <a:ea typeface="Open Sans"/>
                <a:cs typeface="Open Sans"/>
                <a:sym typeface="Open Sans"/>
              </a:rPr>
              <a:t>SIT CS-B | </a:t>
            </a:r>
            <a:r>
              <a:rPr lang="en">
                <a:solidFill>
                  <a:schemeClr val="dk1"/>
                </a:solidFill>
                <a:latin typeface="Open Sans"/>
                <a:ea typeface="Open Sans"/>
                <a:cs typeface="Open Sans"/>
                <a:sym typeface="Open Sans"/>
              </a:rPr>
              <a:t>Design Thinking | </a:t>
            </a:r>
            <a:r>
              <a:rPr lang="en">
                <a:solidFill>
                  <a:schemeClr val="dk1"/>
                </a:solidFill>
                <a:latin typeface="Open Sans"/>
                <a:ea typeface="Open Sans"/>
                <a:cs typeface="Open Sans"/>
                <a:sym typeface="Open Sans"/>
              </a:rPr>
              <a:t>Group No. 26</a:t>
            </a:r>
            <a:endParaRPr>
              <a:solidFill>
                <a:schemeClr val="dk1"/>
              </a:solidFill>
              <a:latin typeface="Open Sans"/>
              <a:ea typeface="Open Sans"/>
              <a:cs typeface="Open Sans"/>
              <a:sym typeface="Open Sans"/>
            </a:endParaRPr>
          </a:p>
          <a:p>
            <a:pPr indent="0" lvl="0" marL="0" rtl="0" algn="ctr">
              <a:spcBef>
                <a:spcPts val="0"/>
              </a:spcBef>
              <a:spcAft>
                <a:spcPts val="0"/>
              </a:spcAft>
              <a:buNone/>
            </a:pPr>
            <a:r>
              <a:t/>
            </a:r>
            <a:endParaRPr>
              <a:solidFill>
                <a:schemeClr val="dk1"/>
              </a:solidFill>
              <a:latin typeface="Open Sans"/>
              <a:ea typeface="Open Sans"/>
              <a:cs typeface="Open Sans"/>
              <a:sym typeface="Open Sans"/>
            </a:endParaRPr>
          </a:p>
        </p:txBody>
      </p:sp>
      <p:sp>
        <p:nvSpPr>
          <p:cNvPr id="2128" name="Google Shape;2128;p148"/>
          <p:cNvSpPr txBox="1"/>
          <p:nvPr/>
        </p:nvSpPr>
        <p:spPr>
          <a:xfrm>
            <a:off x="2547600" y="2534438"/>
            <a:ext cx="2024400" cy="55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pen Sans"/>
                <a:ea typeface="Open Sans"/>
                <a:cs typeface="Open Sans"/>
                <a:sym typeface="Open Sans"/>
              </a:rPr>
              <a:t>Mohammad Omar</a:t>
            </a:r>
            <a:endParaRPr>
              <a:solidFill>
                <a:schemeClr val="dk1"/>
              </a:solidFill>
              <a:latin typeface="Open Sans"/>
              <a:ea typeface="Open Sans"/>
              <a:cs typeface="Open Sans"/>
              <a:sym typeface="Open Sans"/>
            </a:endParaRPr>
          </a:p>
          <a:p>
            <a:pPr indent="0" lvl="0" marL="0" rtl="0" algn="ctr">
              <a:spcBef>
                <a:spcPts val="0"/>
              </a:spcBef>
              <a:spcAft>
                <a:spcPts val="0"/>
              </a:spcAft>
              <a:buNone/>
            </a:pPr>
            <a:r>
              <a:rPr lang="en">
                <a:solidFill>
                  <a:schemeClr val="dk1"/>
                </a:solidFill>
                <a:latin typeface="Open Sans"/>
                <a:ea typeface="Open Sans"/>
                <a:cs typeface="Open Sans"/>
                <a:sym typeface="Open Sans"/>
              </a:rPr>
              <a:t>PRN. 21070122095</a:t>
            </a:r>
            <a:endParaRPr>
              <a:solidFill>
                <a:schemeClr val="dk1"/>
              </a:solidFill>
              <a:latin typeface="Open Sans"/>
              <a:ea typeface="Open Sans"/>
              <a:cs typeface="Open Sans"/>
              <a:sym typeface="Open Sans"/>
            </a:endParaRPr>
          </a:p>
        </p:txBody>
      </p:sp>
      <p:sp>
        <p:nvSpPr>
          <p:cNvPr id="2129" name="Google Shape;2129;p148"/>
          <p:cNvSpPr txBox="1"/>
          <p:nvPr/>
        </p:nvSpPr>
        <p:spPr>
          <a:xfrm>
            <a:off x="4572000" y="2534438"/>
            <a:ext cx="2024400" cy="55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pen Sans"/>
                <a:ea typeface="Open Sans"/>
                <a:cs typeface="Open Sans"/>
                <a:sym typeface="Open Sans"/>
              </a:rPr>
              <a:t>Sarothi Adhikary</a:t>
            </a:r>
            <a:endParaRPr>
              <a:solidFill>
                <a:schemeClr val="dk1"/>
              </a:solidFill>
              <a:latin typeface="Open Sans"/>
              <a:ea typeface="Open Sans"/>
              <a:cs typeface="Open Sans"/>
              <a:sym typeface="Open Sans"/>
            </a:endParaRPr>
          </a:p>
          <a:p>
            <a:pPr indent="0" lvl="0" marL="0" rtl="0" algn="ctr">
              <a:spcBef>
                <a:spcPts val="0"/>
              </a:spcBef>
              <a:spcAft>
                <a:spcPts val="0"/>
              </a:spcAft>
              <a:buNone/>
            </a:pPr>
            <a:r>
              <a:rPr lang="en">
                <a:solidFill>
                  <a:schemeClr val="dk1"/>
                </a:solidFill>
                <a:latin typeface="Open Sans"/>
                <a:ea typeface="Open Sans"/>
                <a:cs typeface="Open Sans"/>
                <a:sym typeface="Open Sans"/>
              </a:rPr>
              <a:t>PRN. 21070122148</a:t>
            </a:r>
            <a:endParaRPr>
              <a:solidFill>
                <a:schemeClr val="dk1"/>
              </a:solidFill>
              <a:latin typeface="Open Sans"/>
              <a:ea typeface="Open Sans"/>
              <a:cs typeface="Open Sans"/>
              <a:sym typeface="Open Sans"/>
            </a:endParaRPr>
          </a:p>
        </p:txBody>
      </p:sp>
      <p:sp>
        <p:nvSpPr>
          <p:cNvPr id="2130" name="Google Shape;2130;p148"/>
          <p:cNvSpPr txBox="1"/>
          <p:nvPr/>
        </p:nvSpPr>
        <p:spPr>
          <a:xfrm>
            <a:off x="2547600" y="3092138"/>
            <a:ext cx="2024400" cy="55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pen Sans"/>
                <a:ea typeface="Open Sans"/>
                <a:cs typeface="Open Sans"/>
                <a:sym typeface="Open Sans"/>
              </a:rPr>
              <a:t>Sangeet Agrawal</a:t>
            </a:r>
            <a:endParaRPr>
              <a:solidFill>
                <a:schemeClr val="dk1"/>
              </a:solidFill>
              <a:latin typeface="Open Sans"/>
              <a:ea typeface="Open Sans"/>
              <a:cs typeface="Open Sans"/>
              <a:sym typeface="Open Sans"/>
            </a:endParaRPr>
          </a:p>
          <a:p>
            <a:pPr indent="0" lvl="0" marL="0" rtl="0" algn="ctr">
              <a:spcBef>
                <a:spcPts val="0"/>
              </a:spcBef>
              <a:spcAft>
                <a:spcPts val="0"/>
              </a:spcAft>
              <a:buNone/>
            </a:pPr>
            <a:r>
              <a:rPr lang="en">
                <a:solidFill>
                  <a:schemeClr val="dk1"/>
                </a:solidFill>
                <a:latin typeface="Open Sans"/>
                <a:ea typeface="Open Sans"/>
                <a:cs typeface="Open Sans"/>
                <a:sym typeface="Open Sans"/>
              </a:rPr>
              <a:t>PRN. 21070122140</a:t>
            </a:r>
            <a:endParaRPr>
              <a:solidFill>
                <a:schemeClr val="dk1"/>
              </a:solidFill>
              <a:latin typeface="Open Sans"/>
              <a:ea typeface="Open Sans"/>
              <a:cs typeface="Open Sans"/>
              <a:sym typeface="Open Sans"/>
            </a:endParaRPr>
          </a:p>
        </p:txBody>
      </p:sp>
      <p:sp>
        <p:nvSpPr>
          <p:cNvPr id="2131" name="Google Shape;2131;p148"/>
          <p:cNvSpPr txBox="1"/>
          <p:nvPr/>
        </p:nvSpPr>
        <p:spPr>
          <a:xfrm>
            <a:off x="4572000" y="3092138"/>
            <a:ext cx="2024400" cy="55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pen Sans"/>
                <a:ea typeface="Open Sans"/>
                <a:cs typeface="Open Sans"/>
                <a:sym typeface="Open Sans"/>
              </a:rPr>
              <a:t>Saylee Mangalmurti</a:t>
            </a:r>
            <a:endParaRPr>
              <a:solidFill>
                <a:schemeClr val="dk1"/>
              </a:solidFill>
              <a:latin typeface="Open Sans"/>
              <a:ea typeface="Open Sans"/>
              <a:cs typeface="Open Sans"/>
              <a:sym typeface="Open Sans"/>
            </a:endParaRPr>
          </a:p>
          <a:p>
            <a:pPr indent="0" lvl="0" marL="0" rtl="0" algn="ctr">
              <a:spcBef>
                <a:spcPts val="0"/>
              </a:spcBef>
              <a:spcAft>
                <a:spcPts val="0"/>
              </a:spcAft>
              <a:buNone/>
            </a:pPr>
            <a:r>
              <a:rPr lang="en">
                <a:solidFill>
                  <a:schemeClr val="dk1"/>
                </a:solidFill>
                <a:latin typeface="Open Sans"/>
                <a:ea typeface="Open Sans"/>
                <a:cs typeface="Open Sans"/>
                <a:sym typeface="Open Sans"/>
              </a:rPr>
              <a:t>PRN. 21070122151</a:t>
            </a:r>
            <a:endParaRPr>
              <a:solidFill>
                <a:schemeClr val="dk1"/>
              </a:solidFill>
              <a:latin typeface="Open Sans"/>
              <a:ea typeface="Open Sans"/>
              <a:cs typeface="Open Sans"/>
              <a:sym typeface="Open Sans"/>
            </a:endParaRPr>
          </a:p>
        </p:txBody>
      </p:sp>
      <p:sp>
        <p:nvSpPr>
          <p:cNvPr id="2132" name="Google Shape;2132;p148"/>
          <p:cNvSpPr txBox="1"/>
          <p:nvPr/>
        </p:nvSpPr>
        <p:spPr>
          <a:xfrm>
            <a:off x="2676890" y="3876500"/>
            <a:ext cx="3790200" cy="27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100">
                <a:solidFill>
                  <a:srgbClr val="1A4568"/>
                </a:solidFill>
                <a:latin typeface="Open Sans"/>
                <a:ea typeface="Open Sans"/>
                <a:cs typeface="Open Sans"/>
                <a:sym typeface="Open Sans"/>
              </a:rPr>
              <a:t>Hope you have a nice day ahead! 😃</a:t>
            </a:r>
            <a:endParaRPr sz="1100">
              <a:solidFill>
                <a:srgbClr val="1A4568"/>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sp>
        <p:nvSpPr>
          <p:cNvPr id="2049" name="Google Shape;2049;p138"/>
          <p:cNvSpPr txBox="1"/>
          <p:nvPr>
            <p:ph type="title"/>
          </p:nvPr>
        </p:nvSpPr>
        <p:spPr>
          <a:xfrm>
            <a:off x="6788338" y="1132248"/>
            <a:ext cx="15948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050" name="Google Shape;2050;p138"/>
          <p:cNvSpPr txBox="1"/>
          <p:nvPr>
            <p:ph idx="2" type="title"/>
          </p:nvPr>
        </p:nvSpPr>
        <p:spPr>
          <a:xfrm>
            <a:off x="1642313" y="2611248"/>
            <a:ext cx="15948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051" name="Google Shape;2051;p138"/>
          <p:cNvSpPr txBox="1"/>
          <p:nvPr>
            <p:ph idx="1" type="subTitle"/>
          </p:nvPr>
        </p:nvSpPr>
        <p:spPr>
          <a:xfrm>
            <a:off x="12225" y="1641600"/>
            <a:ext cx="2669700" cy="39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Problem Selection</a:t>
            </a:r>
            <a:endParaRPr/>
          </a:p>
        </p:txBody>
      </p:sp>
      <p:sp>
        <p:nvSpPr>
          <p:cNvPr id="2052" name="Google Shape;2052;p138"/>
          <p:cNvSpPr txBox="1"/>
          <p:nvPr>
            <p:ph idx="4" type="subTitle"/>
          </p:nvPr>
        </p:nvSpPr>
        <p:spPr>
          <a:xfrm>
            <a:off x="2106350" y="1641600"/>
            <a:ext cx="2669700" cy="39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Finalized Problem</a:t>
            </a:r>
            <a:endParaRPr/>
          </a:p>
        </p:txBody>
      </p:sp>
      <p:sp>
        <p:nvSpPr>
          <p:cNvPr id="2053" name="Google Shape;2053;p138"/>
          <p:cNvSpPr txBox="1"/>
          <p:nvPr>
            <p:ph idx="6" type="subTitle"/>
          </p:nvPr>
        </p:nvSpPr>
        <p:spPr>
          <a:xfrm>
            <a:off x="4276750" y="1641600"/>
            <a:ext cx="2669700" cy="39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Ideation  Phase</a:t>
            </a:r>
            <a:endParaRPr/>
          </a:p>
        </p:txBody>
      </p:sp>
      <p:sp>
        <p:nvSpPr>
          <p:cNvPr id="2054" name="Google Shape;2054;p138"/>
          <p:cNvSpPr txBox="1"/>
          <p:nvPr>
            <p:ph idx="8" type="subTitle"/>
          </p:nvPr>
        </p:nvSpPr>
        <p:spPr>
          <a:xfrm>
            <a:off x="6039700" y="1626100"/>
            <a:ext cx="3092100" cy="39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Proposed Solution</a:t>
            </a:r>
            <a:endParaRPr/>
          </a:p>
        </p:txBody>
      </p:sp>
      <p:sp>
        <p:nvSpPr>
          <p:cNvPr id="2055" name="Google Shape;2055;p138"/>
          <p:cNvSpPr txBox="1"/>
          <p:nvPr>
            <p:ph idx="13" type="subTitle"/>
          </p:nvPr>
        </p:nvSpPr>
        <p:spPr>
          <a:xfrm>
            <a:off x="1104875" y="3105100"/>
            <a:ext cx="2669700" cy="39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Mind         </a:t>
            </a:r>
            <a:r>
              <a:rPr lang="en"/>
              <a:t>Map</a:t>
            </a:r>
            <a:endParaRPr/>
          </a:p>
        </p:txBody>
      </p:sp>
      <p:sp>
        <p:nvSpPr>
          <p:cNvPr id="2056" name="Google Shape;2056;p138"/>
          <p:cNvSpPr txBox="1"/>
          <p:nvPr>
            <p:ph idx="15" type="title"/>
          </p:nvPr>
        </p:nvSpPr>
        <p:spPr>
          <a:xfrm>
            <a:off x="549650" y="1132242"/>
            <a:ext cx="15948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057" name="Google Shape;2057;p138"/>
          <p:cNvSpPr txBox="1"/>
          <p:nvPr>
            <p:ph idx="16" type="title"/>
          </p:nvPr>
        </p:nvSpPr>
        <p:spPr>
          <a:xfrm>
            <a:off x="2643800" y="1132242"/>
            <a:ext cx="15948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058" name="Google Shape;2058;p138"/>
          <p:cNvSpPr txBox="1"/>
          <p:nvPr>
            <p:ph idx="17" type="title"/>
          </p:nvPr>
        </p:nvSpPr>
        <p:spPr>
          <a:xfrm>
            <a:off x="4814225" y="1132242"/>
            <a:ext cx="15948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059" name="Google Shape;2059;p138"/>
          <p:cNvSpPr txBox="1"/>
          <p:nvPr>
            <p:ph idx="18" type="title"/>
          </p:nvPr>
        </p:nvSpPr>
        <p:spPr>
          <a:xfrm>
            <a:off x="2727000" y="363275"/>
            <a:ext cx="369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Contents</a:t>
            </a:r>
            <a:endParaRPr/>
          </a:p>
        </p:txBody>
      </p:sp>
      <p:sp>
        <p:nvSpPr>
          <p:cNvPr id="2060" name="Google Shape;2060;p138"/>
          <p:cNvSpPr txBox="1"/>
          <p:nvPr>
            <p:ph type="title"/>
          </p:nvPr>
        </p:nvSpPr>
        <p:spPr>
          <a:xfrm>
            <a:off x="3774588" y="2611248"/>
            <a:ext cx="15948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2061" name="Google Shape;2061;p138"/>
          <p:cNvSpPr txBox="1"/>
          <p:nvPr>
            <p:ph idx="13" type="subTitle"/>
          </p:nvPr>
        </p:nvSpPr>
        <p:spPr>
          <a:xfrm>
            <a:off x="3237150" y="3105100"/>
            <a:ext cx="2669700" cy="39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SWOT</a:t>
            </a:r>
            <a:r>
              <a:rPr lang="en"/>
              <a:t>         Analysis</a:t>
            </a:r>
            <a:endParaRPr/>
          </a:p>
        </p:txBody>
      </p:sp>
      <p:sp>
        <p:nvSpPr>
          <p:cNvPr id="2062" name="Google Shape;2062;p138"/>
          <p:cNvSpPr txBox="1"/>
          <p:nvPr>
            <p:ph type="title"/>
          </p:nvPr>
        </p:nvSpPr>
        <p:spPr>
          <a:xfrm>
            <a:off x="5906863" y="2611248"/>
            <a:ext cx="15948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2063" name="Google Shape;2063;p138"/>
          <p:cNvSpPr txBox="1"/>
          <p:nvPr>
            <p:ph idx="13" type="subTitle"/>
          </p:nvPr>
        </p:nvSpPr>
        <p:spPr>
          <a:xfrm>
            <a:off x="5369425" y="3105100"/>
            <a:ext cx="2669700" cy="39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User</a:t>
            </a:r>
            <a:r>
              <a:rPr lang="en"/>
              <a:t>         Feedback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59"/>
                                        </p:tgtEl>
                                        <p:attrNameLst>
                                          <p:attrName>style.visibility</p:attrName>
                                        </p:attrNameLst>
                                      </p:cBhvr>
                                      <p:to>
                                        <p:strVal val="visible"/>
                                      </p:to>
                                    </p:set>
                                    <p:animEffect filter="fade" transition="in">
                                      <p:cBhvr>
                                        <p:cTn dur="1000"/>
                                        <p:tgtEl>
                                          <p:spTgt spid="205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49"/>
                                        </p:tgtEl>
                                        <p:attrNameLst>
                                          <p:attrName>style.visibility</p:attrName>
                                        </p:attrNameLst>
                                      </p:cBhvr>
                                      <p:to>
                                        <p:strVal val="visible"/>
                                      </p:to>
                                    </p:set>
                                    <p:animEffect filter="fade" transition="in">
                                      <p:cBhvr>
                                        <p:cTn dur="1000"/>
                                        <p:tgtEl>
                                          <p:spTgt spid="2049"/>
                                        </p:tgtEl>
                                      </p:cBhvr>
                                    </p:animEffect>
                                  </p:childTnLst>
                                </p:cTn>
                              </p:par>
                              <p:par>
                                <p:cTn fill="hold" nodeType="withEffect" presetClass="entr" presetID="10" presetSubtype="0">
                                  <p:stCondLst>
                                    <p:cond delay="0"/>
                                  </p:stCondLst>
                                  <p:childTnLst>
                                    <p:set>
                                      <p:cBhvr>
                                        <p:cTn dur="1" fill="hold">
                                          <p:stCondLst>
                                            <p:cond delay="0"/>
                                          </p:stCondLst>
                                        </p:cTn>
                                        <p:tgtEl>
                                          <p:spTgt spid="2056"/>
                                        </p:tgtEl>
                                        <p:attrNameLst>
                                          <p:attrName>style.visibility</p:attrName>
                                        </p:attrNameLst>
                                      </p:cBhvr>
                                      <p:to>
                                        <p:strVal val="visible"/>
                                      </p:to>
                                    </p:set>
                                    <p:animEffect filter="fade" transition="in">
                                      <p:cBhvr>
                                        <p:cTn dur="1000"/>
                                        <p:tgtEl>
                                          <p:spTgt spid="2056"/>
                                        </p:tgtEl>
                                      </p:cBhvr>
                                    </p:animEffect>
                                  </p:childTnLst>
                                </p:cTn>
                              </p:par>
                              <p:par>
                                <p:cTn fill="hold" nodeType="withEffect" presetClass="entr" presetID="10" presetSubtype="0">
                                  <p:stCondLst>
                                    <p:cond delay="0"/>
                                  </p:stCondLst>
                                  <p:childTnLst>
                                    <p:set>
                                      <p:cBhvr>
                                        <p:cTn dur="1" fill="hold">
                                          <p:stCondLst>
                                            <p:cond delay="0"/>
                                          </p:stCondLst>
                                        </p:cTn>
                                        <p:tgtEl>
                                          <p:spTgt spid="2057"/>
                                        </p:tgtEl>
                                        <p:attrNameLst>
                                          <p:attrName>style.visibility</p:attrName>
                                        </p:attrNameLst>
                                      </p:cBhvr>
                                      <p:to>
                                        <p:strVal val="visible"/>
                                      </p:to>
                                    </p:set>
                                    <p:animEffect filter="fade" transition="in">
                                      <p:cBhvr>
                                        <p:cTn dur="1000"/>
                                        <p:tgtEl>
                                          <p:spTgt spid="2057"/>
                                        </p:tgtEl>
                                      </p:cBhvr>
                                    </p:animEffect>
                                  </p:childTnLst>
                                </p:cTn>
                              </p:par>
                              <p:par>
                                <p:cTn fill="hold" nodeType="withEffect" presetClass="entr" presetID="10" presetSubtype="0">
                                  <p:stCondLst>
                                    <p:cond delay="0"/>
                                  </p:stCondLst>
                                  <p:childTnLst>
                                    <p:set>
                                      <p:cBhvr>
                                        <p:cTn dur="1" fill="hold">
                                          <p:stCondLst>
                                            <p:cond delay="0"/>
                                          </p:stCondLst>
                                        </p:cTn>
                                        <p:tgtEl>
                                          <p:spTgt spid="2058"/>
                                        </p:tgtEl>
                                        <p:attrNameLst>
                                          <p:attrName>style.visibility</p:attrName>
                                        </p:attrNameLst>
                                      </p:cBhvr>
                                      <p:to>
                                        <p:strVal val="visible"/>
                                      </p:to>
                                    </p:set>
                                    <p:animEffect filter="fade" transition="in">
                                      <p:cBhvr>
                                        <p:cTn dur="1000"/>
                                        <p:tgtEl>
                                          <p:spTgt spid="2058"/>
                                        </p:tgtEl>
                                      </p:cBhvr>
                                    </p:animEffect>
                                  </p:childTnLst>
                                </p:cTn>
                              </p:par>
                              <p:par>
                                <p:cTn fill="hold" nodeType="withEffect" presetClass="entr" presetID="10" presetSubtype="0">
                                  <p:stCondLst>
                                    <p:cond delay="0"/>
                                  </p:stCondLst>
                                  <p:childTnLst>
                                    <p:set>
                                      <p:cBhvr>
                                        <p:cTn dur="1" fill="hold">
                                          <p:stCondLst>
                                            <p:cond delay="0"/>
                                          </p:stCondLst>
                                        </p:cTn>
                                        <p:tgtEl>
                                          <p:spTgt spid="2050"/>
                                        </p:tgtEl>
                                        <p:attrNameLst>
                                          <p:attrName>style.visibility</p:attrName>
                                        </p:attrNameLst>
                                      </p:cBhvr>
                                      <p:to>
                                        <p:strVal val="visible"/>
                                      </p:to>
                                    </p:set>
                                    <p:animEffect filter="fade" transition="in">
                                      <p:cBhvr>
                                        <p:cTn dur="1000"/>
                                        <p:tgtEl>
                                          <p:spTgt spid="205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051"/>
                                        </p:tgtEl>
                                        <p:attrNameLst>
                                          <p:attrName>style.visibility</p:attrName>
                                        </p:attrNameLst>
                                      </p:cBhvr>
                                      <p:to>
                                        <p:strVal val="visible"/>
                                      </p:to>
                                    </p:set>
                                    <p:animEffect filter="fade" transition="in">
                                      <p:cBhvr>
                                        <p:cTn dur="1000"/>
                                        <p:tgtEl>
                                          <p:spTgt spid="2051"/>
                                        </p:tgtEl>
                                      </p:cBhvr>
                                    </p:animEffect>
                                  </p:childTnLst>
                                </p:cTn>
                              </p:par>
                              <p:par>
                                <p:cTn fill="hold" nodeType="withEffect" presetClass="entr" presetID="10" presetSubtype="0">
                                  <p:stCondLst>
                                    <p:cond delay="0"/>
                                  </p:stCondLst>
                                  <p:childTnLst>
                                    <p:set>
                                      <p:cBhvr>
                                        <p:cTn dur="1" fill="hold">
                                          <p:stCondLst>
                                            <p:cond delay="0"/>
                                          </p:stCondLst>
                                        </p:cTn>
                                        <p:tgtEl>
                                          <p:spTgt spid="2052"/>
                                        </p:tgtEl>
                                        <p:attrNameLst>
                                          <p:attrName>style.visibility</p:attrName>
                                        </p:attrNameLst>
                                      </p:cBhvr>
                                      <p:to>
                                        <p:strVal val="visible"/>
                                      </p:to>
                                    </p:set>
                                    <p:animEffect filter="fade" transition="in">
                                      <p:cBhvr>
                                        <p:cTn dur="1000"/>
                                        <p:tgtEl>
                                          <p:spTgt spid="2052"/>
                                        </p:tgtEl>
                                      </p:cBhvr>
                                    </p:animEffect>
                                  </p:childTnLst>
                                </p:cTn>
                              </p:par>
                              <p:par>
                                <p:cTn fill="hold" nodeType="withEffect" presetClass="entr" presetID="10" presetSubtype="0">
                                  <p:stCondLst>
                                    <p:cond delay="0"/>
                                  </p:stCondLst>
                                  <p:childTnLst>
                                    <p:set>
                                      <p:cBhvr>
                                        <p:cTn dur="1" fill="hold">
                                          <p:stCondLst>
                                            <p:cond delay="0"/>
                                          </p:stCondLst>
                                        </p:cTn>
                                        <p:tgtEl>
                                          <p:spTgt spid="2053"/>
                                        </p:tgtEl>
                                        <p:attrNameLst>
                                          <p:attrName>style.visibility</p:attrName>
                                        </p:attrNameLst>
                                      </p:cBhvr>
                                      <p:to>
                                        <p:strVal val="visible"/>
                                      </p:to>
                                    </p:set>
                                    <p:animEffect filter="fade" transition="in">
                                      <p:cBhvr>
                                        <p:cTn dur="1000"/>
                                        <p:tgtEl>
                                          <p:spTgt spid="2053"/>
                                        </p:tgtEl>
                                      </p:cBhvr>
                                    </p:animEffect>
                                  </p:childTnLst>
                                </p:cTn>
                              </p:par>
                              <p:par>
                                <p:cTn fill="hold" nodeType="withEffect" presetClass="entr" presetID="10" presetSubtype="0">
                                  <p:stCondLst>
                                    <p:cond delay="0"/>
                                  </p:stCondLst>
                                  <p:childTnLst>
                                    <p:set>
                                      <p:cBhvr>
                                        <p:cTn dur="1" fill="hold">
                                          <p:stCondLst>
                                            <p:cond delay="0"/>
                                          </p:stCondLst>
                                        </p:cTn>
                                        <p:tgtEl>
                                          <p:spTgt spid="2055"/>
                                        </p:tgtEl>
                                        <p:attrNameLst>
                                          <p:attrName>style.visibility</p:attrName>
                                        </p:attrNameLst>
                                      </p:cBhvr>
                                      <p:to>
                                        <p:strVal val="visible"/>
                                      </p:to>
                                    </p:set>
                                    <p:animEffect filter="fade" transition="in">
                                      <p:cBhvr>
                                        <p:cTn dur="1000"/>
                                        <p:tgtEl>
                                          <p:spTgt spid="2055"/>
                                        </p:tgtEl>
                                      </p:cBhvr>
                                    </p:animEffect>
                                  </p:childTnLst>
                                </p:cTn>
                              </p:par>
                              <p:par>
                                <p:cTn fill="hold" nodeType="withEffect" presetClass="entr" presetID="10" presetSubtype="0">
                                  <p:stCondLst>
                                    <p:cond delay="0"/>
                                  </p:stCondLst>
                                  <p:childTnLst>
                                    <p:set>
                                      <p:cBhvr>
                                        <p:cTn dur="1" fill="hold">
                                          <p:stCondLst>
                                            <p:cond delay="0"/>
                                          </p:stCondLst>
                                        </p:cTn>
                                        <p:tgtEl>
                                          <p:spTgt spid="2054"/>
                                        </p:tgtEl>
                                        <p:attrNameLst>
                                          <p:attrName>style.visibility</p:attrName>
                                        </p:attrNameLst>
                                      </p:cBhvr>
                                      <p:to>
                                        <p:strVal val="visible"/>
                                      </p:to>
                                    </p:set>
                                    <p:animEffect filter="fade" transition="in">
                                      <p:cBhvr>
                                        <p:cTn dur="1000"/>
                                        <p:tgtEl>
                                          <p:spTgt spid="20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7" name="Shape 2067"/>
        <p:cNvGrpSpPr/>
        <p:nvPr/>
      </p:nvGrpSpPr>
      <p:grpSpPr>
        <a:xfrm>
          <a:off x="0" y="0"/>
          <a:ext cx="0" cy="0"/>
          <a:chOff x="0" y="0"/>
          <a:chExt cx="0" cy="0"/>
        </a:xfrm>
      </p:grpSpPr>
      <p:sp>
        <p:nvSpPr>
          <p:cNvPr id="2068" name="Google Shape;2068;p139"/>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Selection</a:t>
            </a:r>
            <a:endParaRPr/>
          </a:p>
        </p:txBody>
      </p:sp>
      <p:graphicFrame>
        <p:nvGraphicFramePr>
          <p:cNvPr id="2069" name="Google Shape;2069;p139"/>
          <p:cNvGraphicFramePr/>
          <p:nvPr/>
        </p:nvGraphicFramePr>
        <p:xfrm>
          <a:off x="772213" y="1290413"/>
          <a:ext cx="3000000" cy="3000000"/>
        </p:xfrm>
        <a:graphic>
          <a:graphicData uri="http://schemas.openxmlformats.org/drawingml/2006/table">
            <a:tbl>
              <a:tblPr>
                <a:noFill/>
                <a:tableStyleId>{ED779BE3-B831-4971-85CF-DD1E4D4BB68D}</a:tableStyleId>
              </a:tblPr>
              <a:tblGrid>
                <a:gridCol w="1587250"/>
                <a:gridCol w="6012325"/>
              </a:tblGrid>
              <a:tr h="311625">
                <a:tc>
                  <a:txBody>
                    <a:bodyPr/>
                    <a:lstStyle/>
                    <a:p>
                      <a:pPr indent="0" lvl="0" marL="0" rtl="0" algn="ctr">
                        <a:spcBef>
                          <a:spcPts val="0"/>
                        </a:spcBef>
                        <a:spcAft>
                          <a:spcPts val="0"/>
                        </a:spcAft>
                        <a:buNone/>
                      </a:pPr>
                      <a:r>
                        <a:rPr lang="en">
                          <a:solidFill>
                            <a:schemeClr val="dk1"/>
                          </a:solidFill>
                          <a:latin typeface="Josefin Sans"/>
                          <a:ea typeface="Josefin Sans"/>
                          <a:cs typeface="Josefin Sans"/>
                          <a:sym typeface="Josefin Sans"/>
                        </a:rPr>
                        <a:t>Problems</a:t>
                      </a:r>
                      <a:endParaRPr>
                        <a:solidFill>
                          <a:schemeClr val="dk1"/>
                        </a:solidFill>
                        <a:latin typeface="Josefin Sans"/>
                        <a:ea typeface="Josefin Sans"/>
                        <a:cs typeface="Josefin Sans"/>
                        <a:sym typeface="Josefin Sans"/>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Josefin Sans"/>
                          <a:ea typeface="Josefin Sans"/>
                          <a:cs typeface="Josefin Sans"/>
                          <a:sym typeface="Josefin Sans"/>
                        </a:rPr>
                        <a:t>Opportunities</a:t>
                      </a:r>
                      <a:endParaRPr>
                        <a:solidFill>
                          <a:schemeClr val="dk1"/>
                        </a:solidFill>
                        <a:latin typeface="Josefin Sans"/>
                        <a:ea typeface="Josefin Sans"/>
                        <a:cs typeface="Josefin Sans"/>
                        <a:sym typeface="Josefin Sans"/>
                      </a:endParaRPr>
                    </a:p>
                  </a:txBody>
                  <a:tcPr marT="91425" marB="91425" marR="91425" marL="91425" anchor="ctr"/>
                </a:tc>
              </a:tr>
              <a:tr h="1018550">
                <a:tc>
                  <a:txBody>
                    <a:bodyPr/>
                    <a:lstStyle/>
                    <a:p>
                      <a:pPr indent="0" lvl="0" marL="0" rtl="0" algn="ctr">
                        <a:lnSpc>
                          <a:spcPct val="115000"/>
                        </a:lnSpc>
                        <a:spcBef>
                          <a:spcPts val="0"/>
                        </a:spcBef>
                        <a:spcAft>
                          <a:spcPts val="0"/>
                        </a:spcAft>
                        <a:buNone/>
                      </a:pPr>
                      <a:r>
                        <a:rPr lang="en">
                          <a:solidFill>
                            <a:schemeClr val="dk1"/>
                          </a:solidFill>
                          <a:latin typeface="Open Sans"/>
                          <a:ea typeface="Open Sans"/>
                          <a:cs typeface="Open Sans"/>
                          <a:sym typeface="Open Sans"/>
                        </a:rPr>
                        <a:t>Tutorial Platform for Smartphones and Laptops</a:t>
                      </a:r>
                      <a:endParaRPr>
                        <a:solidFill>
                          <a:schemeClr val="dk1"/>
                        </a:solidFill>
                        <a:latin typeface="Open Sans"/>
                        <a:ea typeface="Open Sans"/>
                        <a:cs typeface="Open Sans"/>
                        <a:sym typeface="Open Sans"/>
                      </a:endParaRPr>
                    </a:p>
                  </a:txBody>
                  <a:tcPr marT="91425" marB="91425" marR="91425" marL="91425" anchor="ctr"/>
                </a:tc>
                <a:tc>
                  <a:txBody>
                    <a:bodyPr/>
                    <a:lstStyle/>
                    <a:p>
                      <a:pPr indent="-317500" lvl="0" marL="457200" marR="0" rtl="0" algn="l">
                        <a:lnSpc>
                          <a:spcPct val="10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Rising demand for comprehensive online guidance.</a:t>
                      </a:r>
                      <a:endParaRPr>
                        <a:solidFill>
                          <a:schemeClr val="dk1"/>
                        </a:solidFill>
                        <a:latin typeface="Open Sans"/>
                        <a:ea typeface="Open Sans"/>
                        <a:cs typeface="Open Sans"/>
                        <a:sym typeface="Open Sans"/>
                      </a:endParaRPr>
                    </a:p>
                    <a:p>
                      <a:pPr indent="-317500" lvl="0" marL="457200" marR="0" rtl="0" algn="l">
                        <a:lnSpc>
                          <a:spcPct val="10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Fragmented resources lack centralized accessibility.</a:t>
                      </a:r>
                      <a:endParaRPr>
                        <a:solidFill>
                          <a:schemeClr val="dk1"/>
                        </a:solidFill>
                        <a:latin typeface="Open Sans"/>
                        <a:ea typeface="Open Sans"/>
                        <a:cs typeface="Open Sans"/>
                        <a:sym typeface="Open Sans"/>
                      </a:endParaRPr>
                    </a:p>
                    <a:p>
                      <a:pPr indent="-317500" lvl="0" marL="457200" marR="0" rtl="0" algn="l">
                        <a:lnSpc>
                          <a:spcPct val="10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Opportunity for an integrated, user-centric solution.</a:t>
                      </a:r>
                      <a:endParaRPr>
                        <a:solidFill>
                          <a:schemeClr val="dk1"/>
                        </a:solidFill>
                        <a:latin typeface="Open Sans"/>
                        <a:ea typeface="Open Sans"/>
                        <a:cs typeface="Open Sans"/>
                        <a:sym typeface="Open Sans"/>
                      </a:endParaRPr>
                    </a:p>
                  </a:txBody>
                  <a:tcPr marT="91425" marB="91425" marR="91425" marL="91425" anchor="ctr"/>
                </a:tc>
              </a:tr>
              <a:tr h="945025">
                <a:tc>
                  <a:txBody>
                    <a:bodyPr/>
                    <a:lstStyle/>
                    <a:p>
                      <a:pPr indent="0" lvl="0" marL="0" rtl="0" algn="ctr">
                        <a:lnSpc>
                          <a:spcPct val="115000"/>
                        </a:lnSpc>
                        <a:spcBef>
                          <a:spcPts val="0"/>
                        </a:spcBef>
                        <a:spcAft>
                          <a:spcPts val="0"/>
                        </a:spcAft>
                        <a:buNone/>
                      </a:pPr>
                      <a:r>
                        <a:rPr lang="en">
                          <a:solidFill>
                            <a:schemeClr val="dk1"/>
                          </a:solidFill>
                          <a:latin typeface="Open Sans"/>
                          <a:ea typeface="Open Sans"/>
                          <a:cs typeface="Open Sans"/>
                          <a:sym typeface="Open Sans"/>
                        </a:rPr>
                        <a:t>Memory Recall through Brain Implants</a:t>
                      </a:r>
                      <a:endParaRPr>
                        <a:solidFill>
                          <a:schemeClr val="dk1"/>
                        </a:solidFill>
                        <a:latin typeface="Open Sans"/>
                        <a:ea typeface="Open Sans"/>
                        <a:cs typeface="Open Sans"/>
                        <a:sym typeface="Open Sans"/>
                      </a:endParaRPr>
                    </a:p>
                  </a:txBody>
                  <a:tcPr marT="91425" marB="91425" marR="91425" marL="91425" anchor="ctr"/>
                </a:tc>
                <a:tc>
                  <a:txBody>
                    <a:bodyPr/>
                    <a:lstStyle/>
                    <a:p>
                      <a:pPr indent="-304800" lvl="0" marL="457200" rtl="0" algn="l">
                        <a:lnSpc>
                          <a:spcPct val="115000"/>
                        </a:lnSpc>
                        <a:spcBef>
                          <a:spcPts val="0"/>
                        </a:spcBef>
                        <a:spcAft>
                          <a:spcPts val="0"/>
                        </a:spcAft>
                        <a:buClr>
                          <a:srgbClr val="0D0D0D"/>
                        </a:buClr>
                        <a:buSzPts val="1200"/>
                        <a:buFont typeface="Roboto"/>
                        <a:buChar char="●"/>
                      </a:pPr>
                      <a:r>
                        <a:rPr lang="en">
                          <a:solidFill>
                            <a:schemeClr val="dk1"/>
                          </a:solidFill>
                          <a:latin typeface="Open Sans"/>
                          <a:ea typeface="Open Sans"/>
                          <a:cs typeface="Open Sans"/>
                          <a:sym typeface="Open Sans"/>
                        </a:rPr>
                        <a:t>Increasing prevalence of memory-related challenges.</a:t>
                      </a:r>
                      <a:endParaRPr>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rgbClr val="0D0D0D"/>
                        </a:buClr>
                        <a:buSzPts val="1200"/>
                        <a:buFont typeface="Roboto"/>
                        <a:buChar char="●"/>
                      </a:pPr>
                      <a:r>
                        <a:rPr lang="en">
                          <a:solidFill>
                            <a:schemeClr val="dk1"/>
                          </a:solidFill>
                          <a:latin typeface="Open Sans"/>
                          <a:ea typeface="Open Sans"/>
                          <a:cs typeface="Open Sans"/>
                          <a:sym typeface="Open Sans"/>
                        </a:rPr>
                        <a:t>Ineffectiveness of current interventions.</a:t>
                      </a:r>
                      <a:endParaRPr>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rgbClr val="0D0D0D"/>
                        </a:buClr>
                        <a:buSzPts val="1200"/>
                        <a:buFont typeface="Roboto"/>
                        <a:buChar char="●"/>
                      </a:pPr>
                      <a:r>
                        <a:rPr lang="en">
                          <a:solidFill>
                            <a:schemeClr val="dk1"/>
                          </a:solidFill>
                          <a:latin typeface="Open Sans"/>
                          <a:ea typeface="Open Sans"/>
                          <a:cs typeface="Open Sans"/>
                          <a:sym typeface="Open Sans"/>
                        </a:rPr>
                        <a:t>Potential for groundbreaking memory enhancement technology.</a:t>
                      </a:r>
                      <a:endParaRPr>
                        <a:solidFill>
                          <a:schemeClr val="dk1"/>
                        </a:solidFill>
                        <a:latin typeface="Open Sans"/>
                        <a:ea typeface="Open Sans"/>
                        <a:cs typeface="Open Sans"/>
                        <a:sym typeface="Open Sans"/>
                      </a:endParaRPr>
                    </a:p>
                  </a:txBody>
                  <a:tcPr marT="91425" marB="91425" marR="91425" marL="91425" anchor="ctr"/>
                </a:tc>
              </a:tr>
              <a:tr h="1083550">
                <a:tc>
                  <a:txBody>
                    <a:bodyPr/>
                    <a:lstStyle/>
                    <a:p>
                      <a:pPr indent="0" lvl="0" marL="0" rtl="0" algn="ctr">
                        <a:lnSpc>
                          <a:spcPct val="115000"/>
                        </a:lnSpc>
                        <a:spcBef>
                          <a:spcPts val="0"/>
                        </a:spcBef>
                        <a:spcAft>
                          <a:spcPts val="0"/>
                        </a:spcAft>
                        <a:buNone/>
                      </a:pPr>
                      <a:r>
                        <a:rPr lang="en">
                          <a:solidFill>
                            <a:schemeClr val="dk1"/>
                          </a:solidFill>
                          <a:latin typeface="Open Sans"/>
                          <a:ea typeface="Open Sans"/>
                          <a:cs typeface="Open Sans"/>
                          <a:sym typeface="Open Sans"/>
                        </a:rPr>
                        <a:t>Paperless Digital Screens inspired by Iron Man</a:t>
                      </a:r>
                      <a:endParaRPr>
                        <a:solidFill>
                          <a:schemeClr val="dk1"/>
                        </a:solidFill>
                        <a:latin typeface="Open Sans"/>
                        <a:ea typeface="Open Sans"/>
                        <a:cs typeface="Open Sans"/>
                        <a:sym typeface="Open Sans"/>
                      </a:endParaRPr>
                    </a:p>
                  </a:txBody>
                  <a:tcPr marT="91425" marB="91425" marR="91425" marL="91425" anchor="ctr"/>
                </a:tc>
                <a:tc>
                  <a:txBody>
                    <a:bodyPr/>
                    <a:lstStyle/>
                    <a:p>
                      <a:pPr indent="-304800" lvl="0" marL="457200" rtl="0" algn="l">
                        <a:lnSpc>
                          <a:spcPct val="115000"/>
                        </a:lnSpc>
                        <a:spcBef>
                          <a:spcPts val="0"/>
                        </a:spcBef>
                        <a:spcAft>
                          <a:spcPts val="0"/>
                        </a:spcAft>
                        <a:buClr>
                          <a:srgbClr val="0D0D0D"/>
                        </a:buClr>
                        <a:buSzPts val="1200"/>
                        <a:buFont typeface="Roboto"/>
                        <a:buChar char="●"/>
                      </a:pPr>
                      <a:r>
                        <a:rPr lang="en">
                          <a:solidFill>
                            <a:schemeClr val="dk1"/>
                          </a:solidFill>
                          <a:latin typeface="Open Sans"/>
                          <a:ea typeface="Open Sans"/>
                          <a:cs typeface="Open Sans"/>
                          <a:sym typeface="Open Sans"/>
                        </a:rPr>
                        <a:t>Environmental concerns driving the need for paper alternatives.</a:t>
                      </a:r>
                      <a:endParaRPr>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rgbClr val="0D0D0D"/>
                        </a:buClr>
                        <a:buSzPts val="1200"/>
                        <a:buFont typeface="Roboto"/>
                        <a:buChar char="●"/>
                      </a:pPr>
                      <a:r>
                        <a:rPr lang="en">
                          <a:solidFill>
                            <a:schemeClr val="dk1"/>
                          </a:solidFill>
                          <a:latin typeface="Open Sans"/>
                          <a:ea typeface="Open Sans"/>
                          <a:cs typeface="Open Sans"/>
                          <a:sym typeface="Open Sans"/>
                        </a:rPr>
                        <a:t>Persistence of paper-based methods despite technological advancements.</a:t>
                      </a:r>
                      <a:endParaRPr>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rgbClr val="0D0D0D"/>
                        </a:buClr>
                        <a:buSzPts val="1200"/>
                        <a:buFont typeface="Roboto"/>
                        <a:buChar char="●"/>
                      </a:pPr>
                      <a:r>
                        <a:rPr lang="en">
                          <a:solidFill>
                            <a:schemeClr val="dk1"/>
                          </a:solidFill>
                          <a:latin typeface="Open Sans"/>
                          <a:ea typeface="Open Sans"/>
                          <a:cs typeface="Open Sans"/>
                          <a:sym typeface="Open Sans"/>
                        </a:rPr>
                        <a:t>Potential for transformative digital solutions.</a:t>
                      </a:r>
                      <a:endParaRPr>
                        <a:solidFill>
                          <a:schemeClr val="dk1"/>
                        </a:solidFill>
                        <a:latin typeface="Open Sans"/>
                        <a:ea typeface="Open Sans"/>
                        <a:cs typeface="Open Sans"/>
                        <a:sym typeface="Open Sans"/>
                      </a:endParaRPr>
                    </a:p>
                  </a:txBody>
                  <a:tcPr marT="91425" marB="91425" marR="91425" marL="91425"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3" name="Shape 2073"/>
        <p:cNvGrpSpPr/>
        <p:nvPr/>
      </p:nvGrpSpPr>
      <p:grpSpPr>
        <a:xfrm>
          <a:off x="0" y="0"/>
          <a:ext cx="0" cy="0"/>
          <a:chOff x="0" y="0"/>
          <a:chExt cx="0" cy="0"/>
        </a:xfrm>
      </p:grpSpPr>
      <p:sp>
        <p:nvSpPr>
          <p:cNvPr id="2074" name="Google Shape;2074;p140"/>
          <p:cNvSpPr txBox="1"/>
          <p:nvPr>
            <p:ph type="title"/>
          </p:nvPr>
        </p:nvSpPr>
        <p:spPr>
          <a:xfrm>
            <a:off x="2710350" y="363275"/>
            <a:ext cx="3723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Finalized Problem</a:t>
            </a:r>
            <a:endParaRPr/>
          </a:p>
        </p:txBody>
      </p:sp>
      <p:sp>
        <p:nvSpPr>
          <p:cNvPr id="2075" name="Google Shape;2075;p140"/>
          <p:cNvSpPr txBox="1"/>
          <p:nvPr>
            <p:ph idx="1" type="subTitle"/>
          </p:nvPr>
        </p:nvSpPr>
        <p:spPr>
          <a:xfrm>
            <a:off x="538150" y="1683600"/>
            <a:ext cx="38340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Need to be Addressed</a:t>
            </a:r>
            <a:endParaRPr sz="1800"/>
          </a:p>
        </p:txBody>
      </p:sp>
      <p:sp>
        <p:nvSpPr>
          <p:cNvPr id="2076" name="Google Shape;2076;p140"/>
          <p:cNvSpPr txBox="1"/>
          <p:nvPr>
            <p:ph idx="2" type="subTitle"/>
          </p:nvPr>
        </p:nvSpPr>
        <p:spPr>
          <a:xfrm>
            <a:off x="538175" y="2296000"/>
            <a:ext cx="3834000" cy="19800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sz="1200"/>
              <a:t>Prevalent memory loss due to aging, stress, trauma, and neurological conditions like Alzheimer's.</a:t>
            </a:r>
            <a:endParaRPr sz="1200"/>
          </a:p>
          <a:p>
            <a:pPr indent="-304800" lvl="0" marL="457200" rtl="0" algn="l">
              <a:lnSpc>
                <a:spcPct val="100000"/>
              </a:lnSpc>
              <a:spcBef>
                <a:spcPts val="0"/>
              </a:spcBef>
              <a:spcAft>
                <a:spcPts val="0"/>
              </a:spcAft>
              <a:buSzPts val="1200"/>
              <a:buChar char="●"/>
            </a:pPr>
            <a:r>
              <a:rPr lang="en" sz="1200"/>
              <a:t>Lack of effective interventions to address memory loss and preserve cognitive function.</a:t>
            </a:r>
            <a:endParaRPr sz="1200"/>
          </a:p>
          <a:p>
            <a:pPr indent="-304800" lvl="0" marL="457200" rtl="0" algn="l">
              <a:lnSpc>
                <a:spcPct val="100000"/>
              </a:lnSpc>
              <a:spcBef>
                <a:spcPts val="0"/>
              </a:spcBef>
              <a:spcAft>
                <a:spcPts val="0"/>
              </a:spcAft>
              <a:buSzPts val="1200"/>
              <a:buChar char="●"/>
            </a:pPr>
            <a:r>
              <a:rPr lang="en" sz="1200"/>
              <a:t>Impact on the overall well-being and quality of life of affected individuals.</a:t>
            </a:r>
            <a:endParaRPr/>
          </a:p>
        </p:txBody>
      </p:sp>
      <p:sp>
        <p:nvSpPr>
          <p:cNvPr id="2077" name="Google Shape;2077;p140"/>
          <p:cNvSpPr txBox="1"/>
          <p:nvPr>
            <p:ph idx="3" type="subTitle"/>
          </p:nvPr>
        </p:nvSpPr>
        <p:spPr>
          <a:xfrm>
            <a:off x="4771825" y="1683600"/>
            <a:ext cx="38340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Core Problem</a:t>
            </a:r>
            <a:r>
              <a:rPr lang="en" sz="1800"/>
              <a:t> Statement</a:t>
            </a:r>
            <a:endParaRPr sz="1800"/>
          </a:p>
        </p:txBody>
      </p:sp>
      <p:sp>
        <p:nvSpPr>
          <p:cNvPr id="2078" name="Google Shape;2078;p140"/>
          <p:cNvSpPr txBox="1"/>
          <p:nvPr>
            <p:ph idx="4" type="subTitle"/>
          </p:nvPr>
        </p:nvSpPr>
        <p:spPr>
          <a:xfrm>
            <a:off x="4771825" y="2296000"/>
            <a:ext cx="3834000" cy="198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need for innovative interventions to mitigate memory loss and preserve cognitive function in individuals affected by aging, stress, trauma, and neurological conditions such as Alzheimer's, in order to enhance their overall well-being and quality of life.</a:t>
            </a:r>
            <a:endParaRPr/>
          </a:p>
          <a:p>
            <a:pPr indent="0" lvl="0" marL="0" rtl="0" algn="ctr">
              <a:spcBef>
                <a:spcPts val="0"/>
              </a:spcBef>
              <a:spcAft>
                <a:spcPts val="10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2" name="Shape 2082"/>
        <p:cNvGrpSpPr/>
        <p:nvPr/>
      </p:nvGrpSpPr>
      <p:grpSpPr>
        <a:xfrm>
          <a:off x="0" y="0"/>
          <a:ext cx="0" cy="0"/>
          <a:chOff x="0" y="0"/>
          <a:chExt cx="0" cy="0"/>
        </a:xfrm>
      </p:grpSpPr>
      <p:sp>
        <p:nvSpPr>
          <p:cNvPr id="2083" name="Google Shape;2083;p141"/>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Ideation Phase</a:t>
            </a:r>
            <a:endParaRPr/>
          </a:p>
        </p:txBody>
      </p:sp>
      <p:graphicFrame>
        <p:nvGraphicFramePr>
          <p:cNvPr id="2084" name="Google Shape;2084;p141"/>
          <p:cNvGraphicFramePr/>
          <p:nvPr/>
        </p:nvGraphicFramePr>
        <p:xfrm>
          <a:off x="539988" y="1035000"/>
          <a:ext cx="3000000" cy="3000000"/>
        </p:xfrm>
        <a:graphic>
          <a:graphicData uri="http://schemas.openxmlformats.org/drawingml/2006/table">
            <a:tbl>
              <a:tblPr>
                <a:noFill/>
                <a:tableStyleId>{ED779BE3-B831-4971-85CF-DD1E4D4BB68D}</a:tableStyleId>
              </a:tblPr>
              <a:tblGrid>
                <a:gridCol w="1269775"/>
                <a:gridCol w="6794225"/>
              </a:tblGrid>
              <a:tr h="381000">
                <a:tc>
                  <a:txBody>
                    <a:bodyPr/>
                    <a:lstStyle/>
                    <a:p>
                      <a:pPr indent="0" lvl="0" marL="0" rtl="0" algn="ctr">
                        <a:spcBef>
                          <a:spcPts val="0"/>
                        </a:spcBef>
                        <a:spcAft>
                          <a:spcPts val="0"/>
                        </a:spcAft>
                        <a:buNone/>
                      </a:pPr>
                      <a:r>
                        <a:rPr lang="en">
                          <a:solidFill>
                            <a:schemeClr val="dk1"/>
                          </a:solidFill>
                          <a:latin typeface="Josefin Sans"/>
                          <a:ea typeface="Josefin Sans"/>
                          <a:cs typeface="Josefin Sans"/>
                          <a:sym typeface="Josefin Sans"/>
                        </a:rPr>
                        <a:t>Contributors</a:t>
                      </a:r>
                      <a:endParaRPr>
                        <a:solidFill>
                          <a:schemeClr val="dk1"/>
                        </a:solidFill>
                        <a:latin typeface="Josefin Sans"/>
                        <a:ea typeface="Josefin Sans"/>
                        <a:cs typeface="Josefin Sans"/>
                        <a:sym typeface="Josefin Sans"/>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Josefin Sans"/>
                          <a:ea typeface="Josefin Sans"/>
                          <a:cs typeface="Josefin Sans"/>
                          <a:sym typeface="Josefin Sans"/>
                        </a:rPr>
                        <a:t>Ideas</a:t>
                      </a:r>
                      <a:endParaRPr>
                        <a:solidFill>
                          <a:schemeClr val="dk1"/>
                        </a:solidFill>
                        <a:latin typeface="Josefin Sans"/>
                        <a:ea typeface="Josefin Sans"/>
                        <a:cs typeface="Josefin Sans"/>
                        <a:sym typeface="Josefin Sans"/>
                      </a:endParaRPr>
                    </a:p>
                  </a:txBody>
                  <a:tcPr marT="91425" marB="91425" marR="91425" marL="91425" anchor="ctr"/>
                </a:tc>
              </a:tr>
              <a:tr h="381000">
                <a:tc>
                  <a:txBody>
                    <a:bodyPr/>
                    <a:lstStyle/>
                    <a:p>
                      <a:pPr indent="0" lvl="0" marL="0" rtl="0" algn="ctr">
                        <a:spcBef>
                          <a:spcPts val="0"/>
                        </a:spcBef>
                        <a:spcAft>
                          <a:spcPts val="0"/>
                        </a:spcAft>
                        <a:buNone/>
                      </a:pPr>
                      <a:r>
                        <a:rPr lang="en">
                          <a:solidFill>
                            <a:schemeClr val="dk1"/>
                          </a:solidFill>
                          <a:latin typeface="Open Sans"/>
                          <a:ea typeface="Open Sans"/>
                          <a:cs typeface="Open Sans"/>
                          <a:sym typeface="Open Sans"/>
                        </a:rPr>
                        <a:t>Sarothi Adhikary</a:t>
                      </a:r>
                      <a:endParaRPr>
                        <a:solidFill>
                          <a:schemeClr val="dk1"/>
                        </a:solidFill>
                        <a:latin typeface="Open Sans"/>
                        <a:ea typeface="Open Sans"/>
                        <a:cs typeface="Open Sans"/>
                        <a:sym typeface="Open Sans"/>
                      </a:endParaRPr>
                    </a:p>
                  </a:txBody>
                  <a:tcPr marT="91425" marB="91425" marR="91425" marL="91425" anchor="ctr"/>
                </a:tc>
                <a:tc>
                  <a:txBody>
                    <a:bodyPr/>
                    <a:lstStyle/>
                    <a:p>
                      <a:pPr indent="-317500" lvl="0" marL="457200" marR="0" rtl="0" algn="l">
                        <a:lnSpc>
                          <a:spcPct val="10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I think it should always be a part of the human body, like a brain implant</a:t>
                      </a:r>
                      <a:endParaRPr>
                        <a:solidFill>
                          <a:schemeClr val="dk1"/>
                        </a:solidFill>
                        <a:latin typeface="Open Sans"/>
                        <a:ea typeface="Open Sans"/>
                        <a:cs typeface="Open Sans"/>
                        <a:sym typeface="Open Sans"/>
                      </a:endParaRPr>
                    </a:p>
                  </a:txBody>
                  <a:tcPr marT="91425" marB="91425" marR="91425" marL="91425" anchor="ctr"/>
                </a:tc>
              </a:tr>
              <a:tr h="381000">
                <a:tc>
                  <a:txBody>
                    <a:bodyPr/>
                    <a:lstStyle/>
                    <a:p>
                      <a:pPr indent="0" lvl="0" marL="0" rtl="0" algn="ctr">
                        <a:spcBef>
                          <a:spcPts val="0"/>
                        </a:spcBef>
                        <a:spcAft>
                          <a:spcPts val="0"/>
                        </a:spcAft>
                        <a:buNone/>
                      </a:pPr>
                      <a:r>
                        <a:rPr lang="en">
                          <a:solidFill>
                            <a:schemeClr val="dk1"/>
                          </a:solidFill>
                          <a:latin typeface="Open Sans"/>
                          <a:ea typeface="Open Sans"/>
                          <a:cs typeface="Open Sans"/>
                          <a:sym typeface="Open Sans"/>
                        </a:rPr>
                        <a:t>Sangeet Agrawal</a:t>
                      </a:r>
                      <a:endParaRPr>
                        <a:solidFill>
                          <a:schemeClr val="dk1"/>
                        </a:solidFill>
                        <a:latin typeface="Open Sans"/>
                        <a:ea typeface="Open Sans"/>
                        <a:cs typeface="Open Sans"/>
                        <a:sym typeface="Open Sans"/>
                      </a:endParaRPr>
                    </a:p>
                  </a:txBody>
                  <a:tcPr marT="91425" marB="91425" marR="91425" marL="91425" anchor="ctr"/>
                </a:tc>
                <a:tc>
                  <a:txBody>
                    <a:bodyPr/>
                    <a:lstStyle/>
                    <a:p>
                      <a:pPr indent="-317500" lvl="0" marL="457200" marR="0" rtl="0" algn="l">
                        <a:lnSpc>
                          <a:spcPct val="10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But how would the memories be stored? </a:t>
                      </a:r>
                      <a:endParaRPr>
                        <a:solidFill>
                          <a:schemeClr val="dk1"/>
                        </a:solidFill>
                        <a:latin typeface="Open Sans"/>
                        <a:ea typeface="Open Sans"/>
                        <a:cs typeface="Open Sans"/>
                        <a:sym typeface="Open Sans"/>
                      </a:endParaRPr>
                    </a:p>
                    <a:p>
                      <a:pPr indent="-317500" lvl="0" marL="457200" marR="0" rtl="0" algn="l">
                        <a:lnSpc>
                          <a:spcPct val="10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We could consider implementing cloud storage for memories captured by brain implants.</a:t>
                      </a:r>
                      <a:endParaRPr>
                        <a:solidFill>
                          <a:schemeClr val="dk1"/>
                        </a:solidFill>
                        <a:latin typeface="Open Sans"/>
                        <a:ea typeface="Open Sans"/>
                        <a:cs typeface="Open Sans"/>
                        <a:sym typeface="Open Sans"/>
                      </a:endParaRPr>
                    </a:p>
                  </a:txBody>
                  <a:tcPr marT="91425" marB="91425" marR="91425" marL="91425" anchor="ctr"/>
                </a:tc>
              </a:tr>
              <a:tr h="381000">
                <a:tc>
                  <a:txBody>
                    <a:bodyPr/>
                    <a:lstStyle/>
                    <a:p>
                      <a:pPr indent="0" lvl="0" marL="0" rtl="0" algn="ctr">
                        <a:spcBef>
                          <a:spcPts val="0"/>
                        </a:spcBef>
                        <a:spcAft>
                          <a:spcPts val="0"/>
                        </a:spcAft>
                        <a:buNone/>
                      </a:pPr>
                      <a:r>
                        <a:rPr lang="en">
                          <a:solidFill>
                            <a:schemeClr val="dk1"/>
                          </a:solidFill>
                          <a:latin typeface="Open Sans"/>
                          <a:ea typeface="Open Sans"/>
                          <a:cs typeface="Open Sans"/>
                          <a:sym typeface="Open Sans"/>
                        </a:rPr>
                        <a:t>Mohammad Omar</a:t>
                      </a:r>
                      <a:endParaRPr>
                        <a:solidFill>
                          <a:schemeClr val="dk1"/>
                        </a:solidFill>
                        <a:latin typeface="Open Sans"/>
                        <a:ea typeface="Open Sans"/>
                        <a:cs typeface="Open Sans"/>
                        <a:sym typeface="Open Sans"/>
                      </a:endParaRPr>
                    </a:p>
                  </a:txBody>
                  <a:tcPr marT="91425" marB="91425" marR="91425" marL="91425" anchor="ctr"/>
                </a:tc>
                <a:tc>
                  <a:txBody>
                    <a:bodyPr/>
                    <a:lstStyle/>
                    <a:p>
                      <a:pPr indent="-317500" lvl="0" marL="457200" marR="0" rtl="0" algn="l">
                        <a:lnSpc>
                          <a:spcPct val="10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Safety and ease of deployment are crucial. </a:t>
                      </a:r>
                      <a:endParaRPr>
                        <a:solidFill>
                          <a:schemeClr val="dk1"/>
                        </a:solidFill>
                        <a:latin typeface="Open Sans"/>
                        <a:ea typeface="Open Sans"/>
                        <a:cs typeface="Open Sans"/>
                        <a:sym typeface="Open Sans"/>
                      </a:endParaRPr>
                    </a:p>
                    <a:p>
                      <a:pPr indent="-317500" lvl="0" marL="457200" marR="0" rtl="0" algn="l">
                        <a:lnSpc>
                          <a:spcPct val="10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We must consult medical professionals to ensure safe implementation. </a:t>
                      </a:r>
                      <a:endParaRPr>
                        <a:solidFill>
                          <a:schemeClr val="dk1"/>
                        </a:solidFill>
                        <a:latin typeface="Open Sans"/>
                        <a:ea typeface="Open Sans"/>
                        <a:cs typeface="Open Sans"/>
                        <a:sym typeface="Open Sans"/>
                      </a:endParaRPr>
                    </a:p>
                    <a:p>
                      <a:pPr indent="-317500" lvl="0" marL="457200" marR="0" rtl="0" algn="l">
                        <a:lnSpc>
                          <a:spcPct val="10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Also, what if it could be connected to the eye? Like, on double blinking, memories could be accessed.</a:t>
                      </a:r>
                      <a:endParaRPr>
                        <a:solidFill>
                          <a:schemeClr val="dk1"/>
                        </a:solidFill>
                        <a:latin typeface="Open Sans"/>
                        <a:ea typeface="Open Sans"/>
                        <a:cs typeface="Open Sans"/>
                        <a:sym typeface="Open Sans"/>
                      </a:endParaRPr>
                    </a:p>
                  </a:txBody>
                  <a:tcPr marT="91425" marB="91425" marR="91425" marL="91425" anchor="ctr"/>
                </a:tc>
              </a:tr>
              <a:tr h="381000">
                <a:tc>
                  <a:txBody>
                    <a:bodyPr/>
                    <a:lstStyle/>
                    <a:p>
                      <a:pPr indent="0" lvl="0" marL="0" rtl="0" algn="ctr">
                        <a:spcBef>
                          <a:spcPts val="0"/>
                        </a:spcBef>
                        <a:spcAft>
                          <a:spcPts val="0"/>
                        </a:spcAft>
                        <a:buNone/>
                      </a:pPr>
                      <a:r>
                        <a:rPr lang="en">
                          <a:solidFill>
                            <a:schemeClr val="dk1"/>
                          </a:solidFill>
                          <a:latin typeface="Open Sans"/>
                          <a:ea typeface="Open Sans"/>
                          <a:cs typeface="Open Sans"/>
                          <a:sym typeface="Open Sans"/>
                        </a:rPr>
                        <a:t>Saylee Mangalmurti</a:t>
                      </a:r>
                      <a:endParaRPr>
                        <a:solidFill>
                          <a:schemeClr val="dk1"/>
                        </a:solidFill>
                        <a:latin typeface="Open Sans"/>
                        <a:ea typeface="Open Sans"/>
                        <a:cs typeface="Open Sans"/>
                        <a:sym typeface="Open Sans"/>
                      </a:endParaRPr>
                    </a:p>
                  </a:txBody>
                  <a:tcPr marT="91425" marB="91425" marR="91425" marL="91425" anchor="ctr"/>
                </a:tc>
                <a:tc>
                  <a:txBody>
                    <a:bodyPr/>
                    <a:lstStyle/>
                    <a:p>
                      <a:pPr indent="-317500" lvl="0" marL="457200" marR="0" rtl="0" algn="l">
                        <a:lnSpc>
                          <a:spcPct val="10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Absolutely, we need to make sure it's user-friendly for all ages.</a:t>
                      </a:r>
                      <a:endParaRPr>
                        <a:solidFill>
                          <a:schemeClr val="dk1"/>
                        </a:solidFill>
                        <a:latin typeface="Open Sans"/>
                        <a:ea typeface="Open Sans"/>
                        <a:cs typeface="Open Sans"/>
                        <a:sym typeface="Open Sans"/>
                      </a:endParaRPr>
                    </a:p>
                    <a:p>
                      <a:pPr indent="-317500" lvl="0" marL="457200" marR="0" rtl="0" algn="l">
                        <a:lnSpc>
                          <a:spcPct val="10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Instead of connecting it directly to the eyes, maybe we could use something like a spectacle.</a:t>
                      </a:r>
                      <a:endParaRPr>
                        <a:solidFill>
                          <a:schemeClr val="dk1"/>
                        </a:solidFill>
                        <a:latin typeface="Open Sans"/>
                        <a:ea typeface="Open Sans"/>
                        <a:cs typeface="Open Sans"/>
                        <a:sym typeface="Open Sans"/>
                      </a:endParaRPr>
                    </a:p>
                    <a:p>
                      <a:pPr indent="-317500" lvl="0" marL="457200" marR="0" rtl="0" algn="l">
                        <a:lnSpc>
                          <a:spcPct val="10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When worn, it could connect with the brain and then access memories.</a:t>
                      </a:r>
                      <a:endParaRPr>
                        <a:solidFill>
                          <a:schemeClr val="dk1"/>
                        </a:solidFill>
                        <a:latin typeface="Open Sans"/>
                        <a:ea typeface="Open Sans"/>
                        <a:cs typeface="Open Sans"/>
                        <a:sym typeface="Open Sans"/>
                      </a:endParaRPr>
                    </a:p>
                  </a:txBody>
                  <a:tcPr marT="91425" marB="91425" marR="91425" marL="9142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8" name="Shape 2088"/>
        <p:cNvGrpSpPr/>
        <p:nvPr/>
      </p:nvGrpSpPr>
      <p:grpSpPr>
        <a:xfrm>
          <a:off x="0" y="0"/>
          <a:ext cx="0" cy="0"/>
          <a:chOff x="0" y="0"/>
          <a:chExt cx="0" cy="0"/>
        </a:xfrm>
      </p:grpSpPr>
      <p:sp>
        <p:nvSpPr>
          <p:cNvPr id="2089" name="Google Shape;2089;p142"/>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Proposed Solution</a:t>
            </a:r>
            <a:endParaRPr/>
          </a:p>
        </p:txBody>
      </p:sp>
      <p:sp>
        <p:nvSpPr>
          <p:cNvPr id="2090" name="Google Shape;2090;p142"/>
          <p:cNvSpPr txBox="1"/>
          <p:nvPr>
            <p:ph idx="1" type="body"/>
          </p:nvPr>
        </p:nvSpPr>
        <p:spPr>
          <a:xfrm>
            <a:off x="718675" y="1155375"/>
            <a:ext cx="7706400" cy="34482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1200"/>
              </a:spcBef>
              <a:spcAft>
                <a:spcPts val="0"/>
              </a:spcAft>
              <a:buSzPts val="1200"/>
              <a:buChar char="●"/>
            </a:pPr>
            <a:r>
              <a:rPr lang="en"/>
              <a:t>Developing a brain implant for memory storage utilizing cloud technologies, enabling access to memories at a later time.</a:t>
            </a:r>
            <a:endParaRPr/>
          </a:p>
          <a:p>
            <a:pPr indent="-304800" lvl="0" marL="457200" rtl="0" algn="l">
              <a:lnSpc>
                <a:spcPct val="150000"/>
              </a:lnSpc>
              <a:spcBef>
                <a:spcPts val="0"/>
              </a:spcBef>
              <a:spcAft>
                <a:spcPts val="0"/>
              </a:spcAft>
              <a:buSzPts val="1200"/>
              <a:buChar char="●"/>
            </a:pPr>
            <a:r>
              <a:rPr lang="en"/>
              <a:t>The system would incorporate spectacles to initiate a virtual display and a specialized glove-like structure for interacting with the display.</a:t>
            </a:r>
            <a:endParaRPr sz="1600">
              <a:solidFill>
                <a:schemeClr val="dk1"/>
              </a:solidFill>
            </a:endParaRPr>
          </a:p>
          <a:p>
            <a:pPr indent="0" lvl="0" marL="0" rtl="0" algn="l">
              <a:lnSpc>
                <a:spcPct val="150000"/>
              </a:lnSpc>
              <a:spcBef>
                <a:spcPts val="1200"/>
              </a:spcBef>
              <a:spcAft>
                <a:spcPts val="0"/>
              </a:spcAft>
              <a:buNone/>
            </a:pPr>
            <a:r>
              <a:t/>
            </a:r>
            <a:endParaRPr sz="1600">
              <a:solidFill>
                <a:schemeClr val="dk1"/>
              </a:solidFill>
            </a:endParaRPr>
          </a:p>
          <a:p>
            <a:pPr indent="0" lvl="0" marL="0" rtl="0" algn="l">
              <a:spcBef>
                <a:spcPts val="1200"/>
              </a:spcBef>
              <a:spcAft>
                <a:spcPts val="1600"/>
              </a:spcAft>
              <a:buNone/>
            </a:pPr>
            <a:r>
              <a:t/>
            </a:r>
            <a:endParaRPr/>
          </a:p>
        </p:txBody>
      </p:sp>
      <p:pic>
        <p:nvPicPr>
          <p:cNvPr id="2091" name="Google Shape;2091;p142"/>
          <p:cNvPicPr preferRelativeResize="0"/>
          <p:nvPr/>
        </p:nvPicPr>
        <p:blipFill>
          <a:blip r:embed="rId3">
            <a:alphaModFix/>
          </a:blip>
          <a:stretch>
            <a:fillRect/>
          </a:stretch>
        </p:blipFill>
        <p:spPr>
          <a:xfrm>
            <a:off x="1309372" y="2949075"/>
            <a:ext cx="3155350" cy="1566800"/>
          </a:xfrm>
          <a:prstGeom prst="rect">
            <a:avLst/>
          </a:prstGeom>
          <a:noFill/>
          <a:ln>
            <a:noFill/>
          </a:ln>
        </p:spPr>
      </p:pic>
      <p:pic>
        <p:nvPicPr>
          <p:cNvPr id="2092" name="Google Shape;2092;p142"/>
          <p:cNvPicPr preferRelativeResize="0"/>
          <p:nvPr/>
        </p:nvPicPr>
        <p:blipFill>
          <a:blip r:embed="rId4">
            <a:alphaModFix/>
          </a:blip>
          <a:stretch>
            <a:fillRect/>
          </a:stretch>
        </p:blipFill>
        <p:spPr>
          <a:xfrm>
            <a:off x="4918846" y="2803950"/>
            <a:ext cx="3093575" cy="1711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6" name="Shape 2096"/>
        <p:cNvGrpSpPr/>
        <p:nvPr/>
      </p:nvGrpSpPr>
      <p:grpSpPr>
        <a:xfrm>
          <a:off x="0" y="0"/>
          <a:ext cx="0" cy="0"/>
          <a:chOff x="0" y="0"/>
          <a:chExt cx="0" cy="0"/>
        </a:xfrm>
      </p:grpSpPr>
      <p:pic>
        <p:nvPicPr>
          <p:cNvPr id="2097" name="Google Shape;2097;p143"/>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1" name="Shape 2101"/>
        <p:cNvGrpSpPr/>
        <p:nvPr/>
      </p:nvGrpSpPr>
      <p:grpSpPr>
        <a:xfrm>
          <a:off x="0" y="0"/>
          <a:ext cx="0" cy="0"/>
          <a:chOff x="0" y="0"/>
          <a:chExt cx="0" cy="0"/>
        </a:xfrm>
      </p:grpSpPr>
      <p:graphicFrame>
        <p:nvGraphicFramePr>
          <p:cNvPr id="2102" name="Google Shape;2102;p144"/>
          <p:cNvGraphicFramePr/>
          <p:nvPr/>
        </p:nvGraphicFramePr>
        <p:xfrm>
          <a:off x="540000" y="1170075"/>
          <a:ext cx="3000000" cy="3000000"/>
        </p:xfrm>
        <a:graphic>
          <a:graphicData uri="http://schemas.openxmlformats.org/drawingml/2006/table">
            <a:tbl>
              <a:tblPr>
                <a:noFill/>
                <a:tableStyleId>{ED779BE3-B831-4971-85CF-DD1E4D4BB68D}</a:tableStyleId>
              </a:tblPr>
              <a:tblGrid>
                <a:gridCol w="2016000"/>
                <a:gridCol w="1726100"/>
                <a:gridCol w="2564725"/>
                <a:gridCol w="1757175"/>
              </a:tblGrid>
              <a:tr h="381000">
                <a:tc>
                  <a:txBody>
                    <a:bodyPr/>
                    <a:lstStyle/>
                    <a:p>
                      <a:pPr indent="0" lvl="0" marL="0" rtl="0" algn="ctr">
                        <a:spcBef>
                          <a:spcPts val="0"/>
                        </a:spcBef>
                        <a:spcAft>
                          <a:spcPts val="0"/>
                        </a:spcAft>
                        <a:buNone/>
                      </a:pPr>
                      <a:r>
                        <a:rPr lang="en">
                          <a:solidFill>
                            <a:schemeClr val="dk1"/>
                          </a:solidFill>
                          <a:latin typeface="Josefin Sans"/>
                          <a:ea typeface="Josefin Sans"/>
                          <a:cs typeface="Josefin Sans"/>
                          <a:sym typeface="Josefin Sans"/>
                        </a:rPr>
                        <a:t>Strength</a:t>
                      </a:r>
                      <a:endParaRPr>
                        <a:solidFill>
                          <a:schemeClr val="dk1"/>
                        </a:solidFill>
                        <a:latin typeface="Josefin Sans"/>
                        <a:ea typeface="Josefin Sans"/>
                        <a:cs typeface="Josefin Sans"/>
                        <a:sym typeface="Josefin Sans"/>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Josefin Sans"/>
                          <a:ea typeface="Josefin Sans"/>
                          <a:cs typeface="Josefin Sans"/>
                          <a:sym typeface="Josefin Sans"/>
                        </a:rPr>
                        <a:t>Weakness</a:t>
                      </a:r>
                      <a:endParaRPr>
                        <a:solidFill>
                          <a:schemeClr val="dk1"/>
                        </a:solidFill>
                        <a:latin typeface="Josefin Sans"/>
                        <a:ea typeface="Josefin Sans"/>
                        <a:cs typeface="Josefin Sans"/>
                        <a:sym typeface="Josefin Sans"/>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Josefin Sans"/>
                          <a:ea typeface="Josefin Sans"/>
                          <a:cs typeface="Josefin Sans"/>
                          <a:sym typeface="Josefin Sans"/>
                        </a:rPr>
                        <a:t>Opportunity</a:t>
                      </a:r>
                      <a:endParaRPr>
                        <a:solidFill>
                          <a:schemeClr val="dk1"/>
                        </a:solidFill>
                        <a:latin typeface="Josefin Sans"/>
                        <a:ea typeface="Josefin Sans"/>
                        <a:cs typeface="Josefin Sans"/>
                        <a:sym typeface="Josefin Sans"/>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Josefin Sans"/>
                          <a:ea typeface="Josefin Sans"/>
                          <a:cs typeface="Josefin Sans"/>
                          <a:sym typeface="Josefin Sans"/>
                        </a:rPr>
                        <a:t>Threats</a:t>
                      </a:r>
                      <a:endParaRPr>
                        <a:solidFill>
                          <a:schemeClr val="dk1"/>
                        </a:solidFill>
                        <a:latin typeface="Josefin Sans"/>
                        <a:ea typeface="Josefin Sans"/>
                        <a:cs typeface="Josefin Sans"/>
                        <a:sym typeface="Josefin Sans"/>
                      </a:endParaRPr>
                    </a:p>
                  </a:txBody>
                  <a:tcPr marT="91425" marB="91425" marR="91425" marL="91425" anchor="ctr"/>
                </a:tc>
              </a:tr>
              <a:tr h="381000">
                <a:tc>
                  <a:txBody>
                    <a:bodyPr/>
                    <a:lstStyle/>
                    <a:p>
                      <a:pPr indent="0" lvl="0" marL="0" rtl="0" algn="l">
                        <a:lnSpc>
                          <a:spcPct val="115000"/>
                        </a:lnSpc>
                        <a:spcBef>
                          <a:spcPts val="1200"/>
                        </a:spcBef>
                        <a:spcAft>
                          <a:spcPts val="1200"/>
                        </a:spcAft>
                        <a:buNone/>
                      </a:pPr>
                      <a:r>
                        <a:rPr lang="en">
                          <a:solidFill>
                            <a:schemeClr val="dk1"/>
                          </a:solidFill>
                          <a:latin typeface="Open Sans"/>
                          <a:ea typeface="Open Sans"/>
                          <a:cs typeface="Open Sans"/>
                          <a:sym typeface="Open Sans"/>
                        </a:rPr>
                        <a:t>Effective in enhancing memory recall</a:t>
                      </a:r>
                      <a:endParaRPr>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Risk of surgical complications and adverse effects</a:t>
                      </a:r>
                      <a:endParaRPr>
                        <a:solidFill>
                          <a:schemeClr val="dk1"/>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1200"/>
                        </a:spcBef>
                        <a:spcAft>
                          <a:spcPts val="1200"/>
                        </a:spcAft>
                        <a:buNone/>
                      </a:pPr>
                      <a:r>
                        <a:rPr lang="en">
                          <a:solidFill>
                            <a:schemeClr val="dk1"/>
                          </a:solidFill>
                          <a:latin typeface="Open Sans"/>
                          <a:ea typeface="Open Sans"/>
                          <a:cs typeface="Open Sans"/>
                          <a:sym typeface="Open Sans"/>
                        </a:rPr>
                        <a:t>Collaboration with pharmaceutical companies for combined treatments.</a:t>
                      </a:r>
                      <a:endParaRPr>
                        <a:solidFill>
                          <a:schemeClr val="dk1"/>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1200"/>
                        </a:spcBef>
                        <a:spcAft>
                          <a:spcPts val="1200"/>
                        </a:spcAft>
                        <a:buNone/>
                      </a:pPr>
                      <a:r>
                        <a:rPr lang="en">
                          <a:solidFill>
                            <a:schemeClr val="dk1"/>
                          </a:solidFill>
                          <a:latin typeface="Open Sans"/>
                          <a:ea typeface="Open Sans"/>
                          <a:cs typeface="Open Sans"/>
                          <a:sym typeface="Open Sans"/>
                        </a:rPr>
                        <a:t>Ethical concerns regarding privacy</a:t>
                      </a:r>
                      <a:endParaRPr>
                        <a:solidFill>
                          <a:schemeClr val="dk1"/>
                        </a:solidFill>
                        <a:latin typeface="Open Sans"/>
                        <a:ea typeface="Open Sans"/>
                        <a:cs typeface="Open Sans"/>
                        <a:sym typeface="Open Sans"/>
                      </a:endParaRPr>
                    </a:p>
                  </a:txBody>
                  <a:tcPr marT="91425" marB="91425" marR="91425" marL="91425"/>
                </a:tc>
              </a:tr>
              <a:tr h="381000">
                <a:tc>
                  <a:txBody>
                    <a:bodyPr/>
                    <a:lstStyle/>
                    <a:p>
                      <a:pPr indent="0" lvl="0" marL="0" rtl="0" algn="l">
                        <a:lnSpc>
                          <a:spcPct val="115000"/>
                        </a:lnSpc>
                        <a:spcBef>
                          <a:spcPts val="1200"/>
                        </a:spcBef>
                        <a:spcAft>
                          <a:spcPts val="1200"/>
                        </a:spcAft>
                        <a:buNone/>
                      </a:pPr>
                      <a:r>
                        <a:rPr lang="en">
                          <a:solidFill>
                            <a:schemeClr val="dk1"/>
                          </a:solidFill>
                          <a:latin typeface="Open Sans"/>
                          <a:ea typeface="Open Sans"/>
                          <a:cs typeface="Open Sans"/>
                          <a:sym typeface="Open Sans"/>
                        </a:rPr>
                        <a:t>Potential long-term solution for memory-related disorders.</a:t>
                      </a:r>
                      <a:endParaRPr>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High cost of surgery and implantation</a:t>
                      </a:r>
                      <a:endParaRPr>
                        <a:solidFill>
                          <a:schemeClr val="dk1"/>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1200"/>
                        </a:spcBef>
                        <a:spcAft>
                          <a:spcPts val="1200"/>
                        </a:spcAft>
                        <a:buNone/>
                      </a:pPr>
                      <a:r>
                        <a:rPr lang="en">
                          <a:solidFill>
                            <a:schemeClr val="dk1"/>
                          </a:solidFill>
                          <a:latin typeface="Open Sans"/>
                          <a:ea typeface="Open Sans"/>
                          <a:cs typeface="Open Sans"/>
                          <a:sym typeface="Open Sans"/>
                        </a:rPr>
                        <a:t>Integration with artificial intelligence for personalized memory enhancement.</a:t>
                      </a:r>
                      <a:endParaRPr>
                        <a:solidFill>
                          <a:schemeClr val="dk1"/>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1200"/>
                        </a:spcBef>
                        <a:spcAft>
                          <a:spcPts val="1200"/>
                        </a:spcAft>
                        <a:buNone/>
                      </a:pPr>
                      <a:r>
                        <a:rPr lang="en">
                          <a:solidFill>
                            <a:schemeClr val="dk1"/>
                          </a:solidFill>
                          <a:latin typeface="Open Sans"/>
                          <a:ea typeface="Open Sans"/>
                          <a:cs typeface="Open Sans"/>
                          <a:sym typeface="Open Sans"/>
                        </a:rPr>
                        <a:t>Social stigma associated with brain implants.</a:t>
                      </a:r>
                      <a:endParaRPr>
                        <a:solidFill>
                          <a:schemeClr val="dk1"/>
                        </a:solidFill>
                        <a:latin typeface="Open Sans"/>
                        <a:ea typeface="Open Sans"/>
                        <a:cs typeface="Open Sans"/>
                        <a:sym typeface="Open Sans"/>
                      </a:endParaRPr>
                    </a:p>
                  </a:txBody>
                  <a:tcPr marT="91425" marB="91425" marR="91425" marL="91425"/>
                </a:tc>
              </a:tr>
              <a:tr h="381000">
                <a:tc>
                  <a:txBody>
                    <a:bodyPr/>
                    <a:lstStyle/>
                    <a:p>
                      <a:pPr indent="0" lvl="0" marL="0" rtl="0" algn="l">
                        <a:lnSpc>
                          <a:spcPct val="115000"/>
                        </a:lnSpc>
                        <a:spcBef>
                          <a:spcPts val="1200"/>
                        </a:spcBef>
                        <a:spcAft>
                          <a:spcPts val="1200"/>
                        </a:spcAft>
                        <a:buNone/>
                      </a:pPr>
                      <a:r>
                        <a:rPr lang="en">
                          <a:solidFill>
                            <a:schemeClr val="dk1"/>
                          </a:solidFill>
                          <a:latin typeface="Open Sans"/>
                          <a:ea typeface="Open Sans"/>
                          <a:cs typeface="Open Sans"/>
                          <a:sym typeface="Open Sans"/>
                        </a:rPr>
                        <a:t>Personalized memory enhancement based on individual needs</a:t>
                      </a:r>
                      <a:endParaRPr>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Limited accessibility to the technology due to cost and availability</a:t>
                      </a:r>
                      <a:endParaRPr>
                        <a:solidFill>
                          <a:schemeClr val="dk1"/>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1200"/>
                        </a:spcBef>
                        <a:spcAft>
                          <a:spcPts val="1200"/>
                        </a:spcAft>
                        <a:buNone/>
                      </a:pPr>
                      <a:r>
                        <a:rPr lang="en">
                          <a:solidFill>
                            <a:schemeClr val="dk1"/>
                          </a:solidFill>
                          <a:latin typeface="Open Sans"/>
                          <a:ea typeface="Open Sans"/>
                          <a:cs typeface="Open Sans"/>
                          <a:sym typeface="Open Sans"/>
                        </a:rPr>
                        <a:t>Collaboration with academic institutions for research and development</a:t>
                      </a:r>
                      <a:endParaRPr>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Potential for misuse or abuse of memory enhancement technology</a:t>
                      </a:r>
                      <a:endParaRPr>
                        <a:solidFill>
                          <a:schemeClr val="dk1"/>
                        </a:solidFill>
                        <a:latin typeface="Open Sans"/>
                        <a:ea typeface="Open Sans"/>
                        <a:cs typeface="Open Sans"/>
                        <a:sym typeface="Open Sans"/>
                      </a:endParaRPr>
                    </a:p>
                  </a:txBody>
                  <a:tcPr marT="91425" marB="91425" marR="91425" marL="91425"/>
                </a:tc>
              </a:tr>
            </a:tbl>
          </a:graphicData>
        </a:graphic>
      </p:graphicFrame>
      <p:sp>
        <p:nvSpPr>
          <p:cNvPr id="2103" name="Google Shape;2103;p144"/>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SWOT 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7" name="Shape 2107"/>
        <p:cNvGrpSpPr/>
        <p:nvPr/>
      </p:nvGrpSpPr>
      <p:grpSpPr>
        <a:xfrm>
          <a:off x="0" y="0"/>
          <a:ext cx="0" cy="0"/>
          <a:chOff x="0" y="0"/>
          <a:chExt cx="0" cy="0"/>
        </a:xfrm>
      </p:grpSpPr>
      <p:sp>
        <p:nvSpPr>
          <p:cNvPr id="2108" name="Google Shape;2108;p145"/>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Feedback</a:t>
            </a:r>
            <a:endParaRPr/>
          </a:p>
        </p:txBody>
      </p:sp>
      <p:pic>
        <p:nvPicPr>
          <p:cNvPr id="2109" name="Google Shape;2109;p145"/>
          <p:cNvPicPr preferRelativeResize="0"/>
          <p:nvPr/>
        </p:nvPicPr>
        <p:blipFill>
          <a:blip r:embed="rId3">
            <a:alphaModFix/>
          </a:blip>
          <a:stretch>
            <a:fillRect/>
          </a:stretch>
        </p:blipFill>
        <p:spPr>
          <a:xfrm>
            <a:off x="152400" y="1088375"/>
            <a:ext cx="8839201" cy="291920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quatic and Physical Therapy Center XL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quatic and Physical Therapy Center XL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