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CD329-CD69-DDCC-5E2B-998B2F9DF2D7}" v="316" dt="2022-11-12T13:51:54.554"/>
    <p1510:client id="{5B1E77FD-B941-E6CF-860A-6A7E129F5175}" v="68" dt="2022-11-11T15:23:35.074"/>
    <p1510:client id="{BA494CB2-B75F-F4C0-632B-1AE80F0B502E}" v="4" dt="2022-11-11T15:25:49.468"/>
    <p1510:client id="{EB4D9523-F2C2-D9D6-B5C0-2EEEF7F3B2B7}" v="2" dt="2022-11-12T13:40:20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 dirty="0"/>
              <a:t>Саргсян Арам Грачьяевич</a:t>
            </a:r>
          </a:p>
          <a:p>
            <a:pPr marL="0" indent="0"/>
            <a:r>
              <a:rPr lang="ru-RU" dirty="0"/>
              <a:t>группа: НПИбд 02-20</a:t>
            </a:r>
          </a:p>
          <a:p>
            <a:pPr marL="0" indent="0"/>
            <a:r>
              <a:rPr lang="ru-RU" dirty="0"/>
              <a:t>Студенческий</a:t>
            </a:r>
            <a:r>
              <a:rPr lang="en-US" dirty="0"/>
              <a:t> </a:t>
            </a:r>
            <a:r>
              <a:rPr lang="ru-RU" dirty="0"/>
              <a:t>билет: 1032201740</a:t>
            </a:r>
            <a:endParaRPr lang="en-US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900" b="0" dirty="0"/>
              <a:t>Настройка DNS-сервера</a:t>
            </a:r>
            <a:endParaRPr lang="ru-RU" dirty="0"/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504093" y="1617785"/>
            <a:ext cx="1088096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Times New Roman"/>
                <a:cs typeface="Times New Roman"/>
              </a:rPr>
              <a:t>Приобретение практических навыков работы с DNS сервером, усвоение принципов работы системы доменных имён.</a:t>
            </a:r>
            <a:endParaRPr lang="ru-RU" dirty="0" err="1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632C1C-74B3-8B0D-3B4B-02CB514C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54" y="988483"/>
            <a:ext cx="9708661" cy="4705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62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997699-B364-AD0E-BE92-4190639D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93" y="458529"/>
            <a:ext cx="8516814" cy="6107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744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0E1B59-2FBC-C6AC-A4DD-F75C0BA2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08" y="1093001"/>
            <a:ext cx="6963507" cy="4330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147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EA05A-22C6-D8E3-AFEA-BE8D2191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84123-E4AD-023D-F8FB-4BE2EAEED356}"/>
              </a:ext>
            </a:extLst>
          </p:cNvPr>
          <p:cNvSpPr txBox="1"/>
          <p:nvPr/>
        </p:nvSpPr>
        <p:spPr>
          <a:xfrm>
            <a:off x="1676400" y="1647092"/>
            <a:ext cx="8419123" cy="1289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ru-RU" b="1" dirty="0">
                <a:solidFill>
                  <a:schemeClr val="bg1"/>
                </a:solidFill>
                <a:latin typeface="Times New Roman"/>
                <a:cs typeface="Times New Roman"/>
              </a:rPr>
              <a:t>Я настроил DNS сервер на своей виртуальной машине.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ru-RU" b="1" dirty="0">
                <a:solidFill>
                  <a:schemeClr val="bg1"/>
                </a:solidFill>
                <a:latin typeface="Times New Roman"/>
                <a:cs typeface="Times New Roman"/>
              </a:rPr>
              <a:t>Разобрался с основными принципами системы доменных имён.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928980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510</Words>
  <Application>Microsoft Office PowerPoint</Application>
  <PresentationFormat>Широкоэкранный</PresentationFormat>
  <Paragraphs>63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History of Internet Class for College by Slidesgo</vt:lpstr>
      <vt:lpstr>1_History of Internet Class for College by Slidesgo</vt:lpstr>
      <vt:lpstr>Настройка DNS-сервера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lastModifiedBy>Саргсян Арам Грачьяевич</cp:lastModifiedBy>
  <cp:revision>182</cp:revision>
  <dcterms:created xsi:type="dcterms:W3CDTF">2022-10-14T12:49:59Z</dcterms:created>
  <dcterms:modified xsi:type="dcterms:W3CDTF">2022-11-12T13:52:08Z</dcterms:modified>
</cp:coreProperties>
</file>