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9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5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0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1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2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B3F-8B78-486E-A32E-2D3511BA31BE}" type="datetimeFigureOut">
              <a:rPr lang="ru-RU" smtClean="0"/>
              <a:t>ср 21.09.22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71C96-C312-406E-BD6C-AD3380CB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ru-RU" sz="6600" dirty="0"/>
              <a:t>Анализ трафика в </a:t>
            </a:r>
            <a:r>
              <a:rPr lang="en-US" sz="6600" dirty="0"/>
              <a:t>Wireshark</a:t>
            </a:r>
            <a:endParaRPr lang="ru-RU" sz="1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533B6-D9F8-41CC-9435-A1ABD20D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lvl="4" algn="r">
              <a:lnSpc>
                <a:spcPct val="110000"/>
              </a:lnSpc>
            </a:pPr>
            <a:r>
              <a:rPr lang="ru-RU" sz="1500" dirty="0"/>
              <a:t>Работу выполнил: 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                 И.О. Фамилия А. Г. Саргсян </a:t>
            </a:r>
          </a:p>
          <a:p>
            <a:pPr lvl="8" algn="r">
              <a:lnSpc>
                <a:spcPct val="110000"/>
              </a:lnSpc>
            </a:pPr>
            <a:r>
              <a:rPr lang="ru-RU" sz="1500" dirty="0" err="1"/>
              <a:t>студбилет</a:t>
            </a:r>
            <a:r>
              <a:rPr lang="ru-RU" sz="1500" dirty="0"/>
              <a:t>: 1032201740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Группа</a:t>
            </a:r>
            <a:r>
              <a:rPr lang="ru-RU" sz="1500"/>
              <a:t>: НПИбд-02-20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5597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4851F-1834-4DC8-A2A7-E995EEC7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FD91C-778A-4A68-B80B-AA16FCB6E32A}"/>
              </a:ext>
            </a:extLst>
          </p:cNvPr>
          <p:cNvSpPr txBox="1"/>
          <p:nvPr/>
        </p:nvSpPr>
        <p:spPr>
          <a:xfrm>
            <a:off x="576556" y="2158739"/>
            <a:ext cx="11029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Изучение посредством Wireshark кадров Ethernet, анализ PDU протоколов транспортного и прикладного уровней стека TCP/IP.</a:t>
            </a:r>
          </a:p>
        </p:txBody>
      </p:sp>
    </p:spTree>
    <p:extLst>
      <p:ext uri="{BB962C8B-B14F-4D97-AF65-F5344CB8AC3E}">
        <p14:creationId xmlns:p14="http://schemas.microsoft.com/office/powerpoint/2010/main" val="82084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6FDFB3-8201-4DB7-BE05-F11910B304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3795" y="1052508"/>
            <a:ext cx="10276720" cy="4752982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58939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1F19AB2-344E-47D8-9AD2-14EC81FEAB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3795" y="2671092"/>
            <a:ext cx="10276720" cy="1515814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61713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185C2A-056A-4F3C-BB81-CAD9671C05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265680"/>
            <a:ext cx="5940425" cy="23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7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E8F0-7E9D-4589-9823-ED3E44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11810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F6D205-CA94-4861-A7C5-775F332C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609601"/>
            <a:ext cx="10353761" cy="6017442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Я научился захватывать пакеты с помощью </a:t>
            </a:r>
            <a:r>
              <a:rPr lang="en-US" sz="2400" dirty="0"/>
              <a:t>Wireshark</a:t>
            </a:r>
            <a:endParaRPr lang="ru-RU" sz="2400" dirty="0"/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Научился найти нужную информацию из них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/>
              <a:t>Проанализировал </a:t>
            </a:r>
            <a:r>
              <a:rPr lang="en-US" sz="2400" dirty="0"/>
              <a:t>PDU </a:t>
            </a:r>
            <a:r>
              <a:rPr lang="ru-RU" sz="2400" dirty="0"/>
              <a:t>протоколы транспортного и прикладного уровней </a:t>
            </a:r>
            <a:r>
              <a:rPr lang="en-US" sz="2400" dirty="0"/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86604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Анализ трафика в Wireshark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трафика в Wireshark</dc:title>
  <dc:creator>Саргсян Арам Грачьяевич</dc:creator>
  <cp:lastModifiedBy>Саргсян Арам Грачьяевич</cp:lastModifiedBy>
  <cp:revision>2</cp:revision>
  <dcterms:created xsi:type="dcterms:W3CDTF">2022-09-21T15:00:39Z</dcterms:created>
  <dcterms:modified xsi:type="dcterms:W3CDTF">2022-09-21T15:16:49Z</dcterms:modified>
</cp:coreProperties>
</file>