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пн 12.09.22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3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пн 12.09.22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53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пн 12.09.22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09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пн 12.09.22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053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пн 12.09.22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900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пн 12.09.22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015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пн 12.09.22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89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пн 12.09.22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29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пн 12.09.22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92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пн 12.09.22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98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пн 12.09.22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8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пн 12.09.22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55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пн 12.09.22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85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пн 12.09.22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91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пн 12.09.22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3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пн 12.09.22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78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EB3F-8B78-486E-A32E-2D3511BA31BE}" type="datetimeFigureOut">
              <a:rPr lang="ru-RU" smtClean="0"/>
              <a:t>пн 12.09.22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78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EB3F-8B78-486E-A32E-2D3511BA31BE}" type="datetimeFigureOut">
              <a:rPr lang="ru-RU" smtClean="0"/>
              <a:t>пн 12.09.22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E2A5-FC4F-48BF-BB7D-0D2020BF4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155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71C96-C312-406E-BD6C-AD3380CB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ru-RU" sz="6700" dirty="0"/>
              <a:t>Расчёт сети </a:t>
            </a:r>
            <a:r>
              <a:rPr lang="en-US" sz="6700" dirty="0"/>
              <a:t>Fast</a:t>
            </a:r>
            <a:br>
              <a:rPr lang="en-US" sz="6700" dirty="0"/>
            </a:br>
            <a:r>
              <a:rPr lang="en-US" sz="6700" dirty="0"/>
              <a:t>Ethernet</a:t>
            </a:r>
            <a:br>
              <a:rPr lang="en-US" sz="6700" dirty="0"/>
            </a:br>
            <a:endParaRPr lang="ru-RU" sz="67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C533B6-D9F8-41CC-9435-A1ABD20DC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lvl="4" algn="r">
              <a:lnSpc>
                <a:spcPct val="110000"/>
              </a:lnSpc>
            </a:pPr>
            <a:r>
              <a:rPr lang="ru-RU" sz="1500" dirty="0"/>
              <a:t>Работу выполнил: </a:t>
            </a:r>
          </a:p>
          <a:p>
            <a:pPr lvl="8" algn="r">
              <a:lnSpc>
                <a:spcPct val="110000"/>
              </a:lnSpc>
            </a:pPr>
            <a:r>
              <a:rPr lang="ru-RU" sz="1500" dirty="0"/>
              <a:t>                 И.О. Фамилия А. Г. Саргсян </a:t>
            </a:r>
          </a:p>
          <a:p>
            <a:pPr lvl="8" algn="r">
              <a:lnSpc>
                <a:spcPct val="110000"/>
              </a:lnSpc>
            </a:pPr>
            <a:r>
              <a:rPr lang="ru-RU" sz="1500" dirty="0" err="1"/>
              <a:t>студбилет</a:t>
            </a:r>
            <a:r>
              <a:rPr lang="ru-RU" sz="1500" dirty="0"/>
              <a:t>: 1032201740</a:t>
            </a:r>
          </a:p>
          <a:p>
            <a:pPr lvl="8" algn="r">
              <a:lnSpc>
                <a:spcPct val="110000"/>
              </a:lnSpc>
            </a:pPr>
            <a:r>
              <a:rPr lang="ru-RU" sz="1500" dirty="0"/>
              <a:t>Группа: НПИ-02-20</a:t>
            </a:r>
          </a:p>
        </p:txBody>
      </p:sp>
    </p:spTree>
    <p:extLst>
      <p:ext uri="{BB962C8B-B14F-4D97-AF65-F5344CB8AC3E}">
        <p14:creationId xmlns:p14="http://schemas.microsoft.com/office/powerpoint/2010/main" val="55978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80438E-3140-4918-8371-C516B694B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847725"/>
            <a:ext cx="99917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6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86211DC4-AAC5-4582-AA2B-BD8B3724A0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3795" y="2144409"/>
            <a:ext cx="10276720" cy="2569180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54423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3946A6-0152-4F8F-9796-01693F5CF8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5515" y="632298"/>
            <a:ext cx="10680969" cy="533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9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DA34F-3866-426F-BBE9-3AABE788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2E41C-3ACE-45B8-8EDE-18D132CB107A}"/>
              </a:ext>
            </a:extLst>
          </p:cNvPr>
          <p:cNvSpPr txBox="1"/>
          <p:nvPr/>
        </p:nvSpPr>
        <p:spPr>
          <a:xfrm>
            <a:off x="924444" y="1395168"/>
            <a:ext cx="1057625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Сеть по первой модели работоспособен, если диаметр </a:t>
            </a:r>
            <a:r>
              <a:rPr lang="ru-RU" sz="3600" kern="100" dirty="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домена коллизий  меньше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предельно допустимого значения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Сеть по второй модели работоспособен, если время двойного оборота сети не превышает 512 би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Рабочими сетями являются номера 1, 3 и 4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641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66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Rockwell</vt:lpstr>
      <vt:lpstr>Times New Roman</vt:lpstr>
      <vt:lpstr>Damask</vt:lpstr>
      <vt:lpstr>Расчёт сети Fast Ethernet </vt:lpstr>
      <vt:lpstr>Презентация PowerPoint</vt:lpstr>
      <vt:lpstr>Презентация PowerPoint</vt:lpstr>
      <vt:lpstr>Презентация PowerPoint</vt:lpstr>
      <vt:lpstr>ВЫВОД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Расчёт сети Fast Ethernet </dc:title>
  <dc:creator>Саргсян Арам Грачьяевич</dc:creator>
  <cp:lastModifiedBy>Саргсян Арам Грачьяевич</cp:lastModifiedBy>
  <cp:revision>1</cp:revision>
  <dcterms:created xsi:type="dcterms:W3CDTF">2022-09-12T19:22:41Z</dcterms:created>
  <dcterms:modified xsi:type="dcterms:W3CDTF">2022-09-12T19:31:24Z</dcterms:modified>
</cp:coreProperties>
</file>