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ср 05.10.22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ru-RU" sz="6600" dirty="0"/>
              <a:t>Простые сети в GNS3. Анализ трафика</a:t>
            </a:r>
            <a:endParaRPr lang="ru-RU" sz="1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НПИбд-02-20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42B3E-6583-4965-8B31-028EB965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ЦЕЛЬ РАБОТЫ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40C406-8F3F-4A2F-BE96-E9909B391398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ru-RU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остроение простейших моделей сети на базе коммутатора и маршрутизаторов FRR и VyOS в GNS3, анализ трафика посредством Wireshark</a:t>
            </a:r>
          </a:p>
        </p:txBody>
      </p:sp>
    </p:spTree>
    <p:extLst>
      <p:ext uri="{BB962C8B-B14F-4D97-AF65-F5344CB8AC3E}">
        <p14:creationId xmlns:p14="http://schemas.microsoft.com/office/powerpoint/2010/main" val="23678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FEB65A-E3DB-4DF3-89B7-B01C1185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34" y="477107"/>
            <a:ext cx="4737003" cy="16887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14192-710B-4F3D-A31A-EFC843BA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2699426"/>
            <a:ext cx="9420225" cy="3276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E445BD-34D5-4162-AAFF-BE9B0056D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587" y="422238"/>
            <a:ext cx="4584589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BED460-6BBE-4B21-9D5A-3ECFE524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" y="346197"/>
            <a:ext cx="5938019" cy="24690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82D30D-B130-4755-96C8-3B94AEDC7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3424135"/>
            <a:ext cx="5938019" cy="1819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4F19E2-4AD3-41FC-91B8-4530072AF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421" y="505838"/>
            <a:ext cx="5471056" cy="49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5EA21-3FC1-40CB-BCE9-FB8E9C0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3674"/>
            <a:ext cx="10353761" cy="1326321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BF20E-1EC7-4E39-81F1-383B6AB0CCBC}"/>
              </a:ext>
            </a:extLst>
          </p:cNvPr>
          <p:cNvSpPr txBox="1"/>
          <p:nvPr/>
        </p:nvSpPr>
        <p:spPr>
          <a:xfrm>
            <a:off x="866563" y="1788438"/>
            <a:ext cx="104588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научились строить простейшие сети 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GNS3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Научились работать с маршрутизаторами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VyOS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Захватили и проанализировали захваченные пакеты с помощью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Wireshark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87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Damask</vt:lpstr>
      <vt:lpstr>Простые сети в GNS3. Анализ трафика</vt:lpstr>
      <vt:lpstr>ЦЕЛЬ РАБОТЫ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сети в GNS3. Анализ трафика</dc:title>
  <dc:creator>Саргсян Арам Грачьяевич</dc:creator>
  <cp:lastModifiedBy>Саргсян Арам Грачьяевич</cp:lastModifiedBy>
  <cp:revision>4</cp:revision>
  <dcterms:created xsi:type="dcterms:W3CDTF">2022-10-04T11:11:59Z</dcterms:created>
  <dcterms:modified xsi:type="dcterms:W3CDTF">2022-10-05T10:54:23Z</dcterms:modified>
</cp:coreProperties>
</file>