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9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5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0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1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2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B3F-8B78-486E-A32E-2D3511BA31BE}" type="datetimeFigureOut">
              <a:rPr lang="ru-RU" smtClean="0"/>
              <a:t>ср 28.09.22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71C96-C312-406E-BD6C-AD3380CB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 fontScale="90000"/>
          </a:bodyPr>
          <a:lstStyle/>
          <a:p>
            <a:pPr algn="l"/>
            <a:r>
              <a:rPr lang="ru-RU" sz="6700" dirty="0"/>
              <a:t>Подготовка</a:t>
            </a:r>
            <a:br>
              <a:rPr lang="ru-RU" sz="6700" dirty="0"/>
            </a:br>
            <a:r>
              <a:rPr lang="ru-RU" sz="6700" dirty="0"/>
              <a:t>экспериментального стенда </a:t>
            </a:r>
            <a:r>
              <a:rPr lang="en-US" sz="6700" dirty="0"/>
              <a:t>GNS3</a:t>
            </a:r>
            <a:endParaRPr lang="ru-RU" sz="6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533B6-D9F8-41CC-9435-A1ABD20D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lvl="4" algn="r">
              <a:lnSpc>
                <a:spcPct val="110000"/>
              </a:lnSpc>
            </a:pPr>
            <a:r>
              <a:rPr lang="ru-RU" sz="1500" dirty="0"/>
              <a:t>Работу выполнил: 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                 И.О. Фамилия А. Г. Саргсян </a:t>
            </a:r>
          </a:p>
          <a:p>
            <a:pPr lvl="8" algn="r">
              <a:lnSpc>
                <a:spcPct val="110000"/>
              </a:lnSpc>
            </a:pPr>
            <a:r>
              <a:rPr lang="ru-RU" sz="1500" dirty="0" err="1"/>
              <a:t>студбилет</a:t>
            </a:r>
            <a:r>
              <a:rPr lang="ru-RU" sz="1500" dirty="0"/>
              <a:t>: 1032201740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Группа: НПИ-02-20</a:t>
            </a:r>
          </a:p>
        </p:txBody>
      </p:sp>
    </p:spTree>
    <p:extLst>
      <p:ext uri="{BB962C8B-B14F-4D97-AF65-F5344CB8AC3E}">
        <p14:creationId xmlns:p14="http://schemas.microsoft.com/office/powerpoint/2010/main" val="5597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05C5-C890-4CAE-86CE-9C5CEDAC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609600"/>
            <a:ext cx="10353761" cy="132632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5471-285D-46A6-B9DC-E0DE59F48932}"/>
              </a:ext>
            </a:extLst>
          </p:cNvPr>
          <p:cNvSpPr txBox="1"/>
          <p:nvPr/>
        </p:nvSpPr>
        <p:spPr>
          <a:xfrm>
            <a:off x="458821" y="2558091"/>
            <a:ext cx="11274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настройка GNS3 и сопутствующего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360555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DC33DD-CD65-4155-93DD-73E9D5CFC8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3795" y="2247177"/>
            <a:ext cx="10276720" cy="2363644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07414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0EBC39-E79E-4CCC-A9D7-748F22B4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38" y="643466"/>
            <a:ext cx="8538034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90403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8C7CFC4-DBDE-41D0-9A57-4A4339BF4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27" b="27580"/>
          <a:stretch/>
        </p:blipFill>
        <p:spPr>
          <a:xfrm>
            <a:off x="913795" y="643466"/>
            <a:ext cx="10276720" cy="557106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86028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D18CB-EB3D-482E-B0CC-29530D49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CC2B0-4EEF-4A4D-A92B-65BCC7AFE881}"/>
              </a:ext>
            </a:extLst>
          </p:cNvPr>
          <p:cNvSpPr txBox="1"/>
          <p:nvPr/>
        </p:nvSpPr>
        <p:spPr>
          <a:xfrm>
            <a:off x="865683" y="2212644"/>
            <a:ext cx="107630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>
              <a:buFont typeface="+mj-lt"/>
              <a:buAutoNum type="arabicParenR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установил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GNS3 all in one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свою основную операционную систему.</a:t>
            </a:r>
          </a:p>
          <a:p>
            <a:pPr marL="742950" indent="-742950" algn="just">
              <a:buFont typeface="+mj-lt"/>
              <a:buAutoNum type="arabicParenR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установил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GNS3 VM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свою виртуальную машину.</a:t>
            </a:r>
          </a:p>
          <a:p>
            <a:pPr marL="742950" indent="-742950" algn="just">
              <a:buFont typeface="+mj-lt"/>
              <a:buAutoNum type="arabicParenR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установил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GNS3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образы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FRR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1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Times New Roman</vt:lpstr>
      <vt:lpstr>Damask</vt:lpstr>
      <vt:lpstr>Подготовка экспериментального стенда GNS3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экспериментального стенда GNS3</dc:title>
  <dc:creator>Саргсян Арам Грачьяевич</dc:creator>
  <cp:lastModifiedBy>Саргсян Арам Грачьяевич</cp:lastModifiedBy>
  <cp:revision>3</cp:revision>
  <dcterms:created xsi:type="dcterms:W3CDTF">2022-09-28T14:13:23Z</dcterms:created>
  <dcterms:modified xsi:type="dcterms:W3CDTF">2022-09-28T14:20:36Z</dcterms:modified>
</cp:coreProperties>
</file>