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9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05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0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1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9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2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2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8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EB3F-8B78-486E-A32E-2D3511BA31BE}" type="datetimeFigureOut">
              <a:rPr lang="ru-RU" smtClean="0"/>
              <a:t>пт 09.09.22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55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71C96-C312-406E-BD6C-AD3380CB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endParaRPr lang="ru-RU" sz="6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533B6-D9F8-41CC-9435-A1ABD20D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lvl="4" algn="r">
              <a:lnSpc>
                <a:spcPct val="110000"/>
              </a:lnSpc>
            </a:pPr>
            <a:r>
              <a:rPr lang="ru-RU" sz="1500" dirty="0"/>
              <a:t>Работу выполнил: 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                 И.О. Фамилия А. Г. Саргсян </a:t>
            </a:r>
          </a:p>
          <a:p>
            <a:pPr lvl="8" algn="r">
              <a:lnSpc>
                <a:spcPct val="110000"/>
              </a:lnSpc>
            </a:pPr>
            <a:r>
              <a:rPr lang="ru-RU" sz="1500" dirty="0" err="1"/>
              <a:t>студбилет</a:t>
            </a:r>
            <a:r>
              <a:rPr lang="ru-RU" sz="1500" dirty="0"/>
              <a:t>: 1032201740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Группа: НПИ-02-20</a:t>
            </a:r>
          </a:p>
        </p:txBody>
      </p:sp>
    </p:spTree>
    <p:extLst>
      <p:ext uri="{BB962C8B-B14F-4D97-AF65-F5344CB8AC3E}">
        <p14:creationId xmlns:p14="http://schemas.microsoft.com/office/powerpoint/2010/main" val="55978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пользователями и группами</dc:title>
  <dc:creator>Саргсян Арам Грачьяевич</dc:creator>
  <cp:lastModifiedBy>Саргсян Арам Грачьяевич</cp:lastModifiedBy>
  <cp:revision>2</cp:revision>
  <dcterms:created xsi:type="dcterms:W3CDTF">2021-11-12T16:18:42Z</dcterms:created>
  <dcterms:modified xsi:type="dcterms:W3CDTF">2022-09-09T19:45:48Z</dcterms:modified>
</cp:coreProperties>
</file>