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сб 15.10.22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ru-RU" sz="6700" dirty="0"/>
              <a:t>Адресация IPv4 и IPv6. Двойной стек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Группа: НПИ-02-20</a:t>
            </a:r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D5540-9067-4033-939D-E3FAE68F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92F9C-94B1-4A19-8D39-92AC33A86AAF}"/>
              </a:ext>
            </a:extLst>
          </p:cNvPr>
          <p:cNvSpPr txBox="1"/>
          <p:nvPr/>
        </p:nvSpPr>
        <p:spPr>
          <a:xfrm>
            <a:off x="1163907" y="1715679"/>
            <a:ext cx="98535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Изучение принципов распределения и настройки адресного пространства на устройствах сети.</a:t>
            </a:r>
          </a:p>
        </p:txBody>
      </p:sp>
    </p:spTree>
    <p:extLst>
      <p:ext uri="{BB962C8B-B14F-4D97-AF65-F5344CB8AC3E}">
        <p14:creationId xmlns:p14="http://schemas.microsoft.com/office/powerpoint/2010/main" val="191018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D3DDC4-771A-43E2-AF7B-C75152354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705668"/>
            <a:ext cx="10276720" cy="5446662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33853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3EAFEB-1E47-42B2-BA97-A7DE1473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95" y="643466"/>
            <a:ext cx="8670919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70510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A66BCA-8A0F-4514-BABA-56F45F86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32" y="643466"/>
            <a:ext cx="8505446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3358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FD74B-4227-4298-9729-33EFBC5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1968"/>
            <a:ext cx="10353761" cy="1326321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C0FEF-7A38-4DCA-A1E1-30122F371F61}"/>
              </a:ext>
            </a:extLst>
          </p:cNvPr>
          <p:cNvSpPr txBox="1"/>
          <p:nvPr/>
        </p:nvSpPr>
        <p:spPr>
          <a:xfrm>
            <a:off x="443060" y="1508289"/>
            <a:ext cx="1115190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pPr marL="742950" indent="-742950">
              <a:buFont typeface="+mj-lt"/>
              <a:buAutoNum type="arabicParenR"/>
            </a:pPr>
            <a:r>
              <a:rPr lang="ru-RU" sz="4000" dirty="0"/>
              <a:t>Мы научились разбивать сети </a:t>
            </a:r>
            <a:r>
              <a:rPr lang="en-US" sz="4000" dirty="0"/>
              <a:t>IPv4</a:t>
            </a:r>
            <a:r>
              <a:rPr lang="ru-RU" sz="4000" dirty="0"/>
              <a:t> и </a:t>
            </a:r>
            <a:r>
              <a:rPr lang="en-US" sz="4000" dirty="0"/>
              <a:t>IPv6 </a:t>
            </a:r>
            <a:r>
              <a:rPr lang="ru-RU" sz="4000" dirty="0"/>
              <a:t>на подсети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4000" dirty="0"/>
              <a:t>Реализовали сеть с двумя подсетями  </a:t>
            </a:r>
            <a:r>
              <a:rPr lang="en-US" sz="4000" dirty="0"/>
              <a:t>IPv4 </a:t>
            </a:r>
            <a:r>
              <a:rPr lang="ru-RU" sz="4000" dirty="0"/>
              <a:t>и </a:t>
            </a:r>
            <a:r>
              <a:rPr lang="en-US" sz="4000" dirty="0"/>
              <a:t>IPv6</a:t>
            </a:r>
            <a:endParaRPr lang="ru-RU" sz="4000" dirty="0"/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ru-RU" sz="4000" dirty="0"/>
              <a:t>Разобрались с основными особенностями </a:t>
            </a:r>
            <a:r>
              <a:rPr lang="en-US" sz="4000" dirty="0"/>
              <a:t>IPv4</a:t>
            </a:r>
            <a:r>
              <a:rPr lang="ru-RU" sz="4000" dirty="0"/>
              <a:t> и </a:t>
            </a:r>
            <a:r>
              <a:rPr lang="en-US" sz="4000" dirty="0"/>
              <a:t>IPv6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96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Адресация IPv4 и IPv6. Двойной стек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Адресация IPv4 и IPv6. Двойной стек</dc:title>
  <dc:creator>Саргсян Арам Грачьяевич</dc:creator>
  <cp:lastModifiedBy>Саргсян Арам Грачьяевич</cp:lastModifiedBy>
  <cp:revision>1</cp:revision>
  <dcterms:created xsi:type="dcterms:W3CDTF">2022-10-15T12:02:26Z</dcterms:created>
  <dcterms:modified xsi:type="dcterms:W3CDTF">2022-10-15T12:05:40Z</dcterms:modified>
</cp:coreProperties>
</file>