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чт 27.10.22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3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чт 27.10.22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53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чт 27.10.22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09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чт 27.10.22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053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чт 27.10.22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90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чт 27.10.22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015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чт 27.10.22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89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чт 27.10.22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29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чт 27.10.22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92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чт 27.10.22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98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чт 27.10.22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8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чт 27.10.22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55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чт 27.10.22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85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чт 27.10.22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91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чт 27.10.22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3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чт 27.10.22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78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чт 27.10.22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78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EB3F-8B78-486E-A32E-2D3511BA31BE}" type="datetimeFigureOut">
              <a:rPr lang="ru-RU" smtClean="0"/>
              <a:t>чт 27.10.22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155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71C96-C312-406E-BD6C-AD3380CB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 fontScale="90000"/>
          </a:bodyPr>
          <a:lstStyle/>
          <a:p>
            <a:pPr algn="l"/>
            <a:br>
              <a:rPr lang="ru-RU" sz="6000" kern="100" dirty="0">
                <a:effectLst/>
                <a:latin typeface="Liberation Serif;Times New Roma"/>
                <a:ea typeface="Droid Sans Fallback"/>
                <a:cs typeface="FreeSans"/>
              </a:rPr>
            </a:br>
            <a:r>
              <a:rPr lang="ru-RU" sz="6000" kern="100" dirty="0">
                <a:effectLst/>
                <a:latin typeface="Liberation Serif;Times New Roma"/>
                <a:ea typeface="Droid Sans Fallback"/>
                <a:cs typeface="FreeSans"/>
              </a:rPr>
              <a:t>Адресация IPv4 и IPv6. Настройка маршрутизации</a:t>
            </a:r>
            <a:br>
              <a:rPr lang="ru-RU" sz="1800" i="1" kern="100" dirty="0">
                <a:effectLst/>
                <a:latin typeface="Liberation Serif;Times New Roma"/>
                <a:ea typeface="Droid Sans Fallback"/>
                <a:cs typeface="FreeSans"/>
              </a:rPr>
            </a:br>
            <a:endParaRPr lang="ru-RU" sz="67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C533B6-D9F8-41CC-9435-A1ABD20DC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lvl="4" algn="r">
              <a:lnSpc>
                <a:spcPct val="110000"/>
              </a:lnSpc>
            </a:pPr>
            <a:r>
              <a:rPr lang="ru-RU" sz="1500" dirty="0"/>
              <a:t>Работу выполнил: </a:t>
            </a:r>
          </a:p>
          <a:p>
            <a:pPr lvl="8" algn="r">
              <a:lnSpc>
                <a:spcPct val="110000"/>
              </a:lnSpc>
            </a:pPr>
            <a:r>
              <a:rPr lang="ru-RU" sz="1500" dirty="0"/>
              <a:t>                 И.О. Фамилия А. Г. Саргсян </a:t>
            </a:r>
          </a:p>
          <a:p>
            <a:pPr lvl="8" algn="r">
              <a:lnSpc>
                <a:spcPct val="110000"/>
              </a:lnSpc>
            </a:pPr>
            <a:r>
              <a:rPr lang="ru-RU" sz="1500" dirty="0" err="1"/>
              <a:t>студбилет</a:t>
            </a:r>
            <a:r>
              <a:rPr lang="ru-RU" sz="1500" dirty="0"/>
              <a:t>: 1032201740</a:t>
            </a:r>
          </a:p>
          <a:p>
            <a:pPr lvl="8" algn="r">
              <a:lnSpc>
                <a:spcPct val="110000"/>
              </a:lnSpc>
            </a:pPr>
            <a:r>
              <a:rPr lang="ru-RU" sz="1500" dirty="0"/>
              <a:t>Группа: НПИ-02-20</a:t>
            </a:r>
          </a:p>
        </p:txBody>
      </p:sp>
    </p:spTree>
    <p:extLst>
      <p:ext uri="{BB962C8B-B14F-4D97-AF65-F5344CB8AC3E}">
        <p14:creationId xmlns:p14="http://schemas.microsoft.com/office/powerpoint/2010/main" val="55978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7BB80-E21B-49BA-9532-3DF5556E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73198-0933-48A5-B784-A319DDAD2D5C}"/>
              </a:ext>
            </a:extLst>
          </p:cNvPr>
          <p:cNvSpPr txBox="1"/>
          <p:nvPr/>
        </p:nvSpPr>
        <p:spPr>
          <a:xfrm>
            <a:off x="1112362" y="1640264"/>
            <a:ext cx="10284643" cy="2751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ru-RU" sz="4000" kern="100" dirty="0">
                <a:effectLst/>
                <a:latin typeface="Liberation Serif;Times New Roma"/>
                <a:ea typeface="Droid Sans Fallback"/>
                <a:cs typeface="FreeSans"/>
              </a:rPr>
              <a:t>Изучение принципов маршрутизации в IPv4- и IPv6-сетях и принципов настройки сетевого оборудования.</a:t>
            </a:r>
          </a:p>
        </p:txBody>
      </p:sp>
    </p:spTree>
    <p:extLst>
      <p:ext uri="{BB962C8B-B14F-4D97-AF65-F5344CB8AC3E}">
        <p14:creationId xmlns:p14="http://schemas.microsoft.com/office/powerpoint/2010/main" val="136582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2810FD-0A7A-424E-8321-F7090080DE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3795" y="1001125"/>
            <a:ext cx="10276720" cy="4855749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62444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8261922-E365-4F7E-80ED-FFE342A5B8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085" y="643466"/>
            <a:ext cx="10222140" cy="5571067"/>
          </a:xfrm>
          <a:prstGeom prst="rect">
            <a:avLst/>
          </a:prstGeom>
          <a:noFill/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58713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7F96B0E-F67C-41B3-A8D0-AF673AB91F2A}"/>
              </a:ext>
            </a:extLst>
          </p:cNvPr>
          <p:cNvPicPr/>
          <p:nvPr/>
        </p:nvPicPr>
        <p:blipFill rotWithShape="1">
          <a:blip r:embed="rId3"/>
          <a:srcRect t="20367" r="1" b="1351"/>
          <a:stretch/>
        </p:blipFill>
        <p:spPr>
          <a:xfrm>
            <a:off x="913795" y="643466"/>
            <a:ext cx="10276720" cy="5571067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38331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87274AE-4600-45BB-AD77-52011060C1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42634" y="643466"/>
            <a:ext cx="7819041" cy="5571067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4003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9D03087-3DC9-4D4E-8913-16F03CC5B8F8}"/>
              </a:ext>
            </a:extLst>
          </p:cNvPr>
          <p:cNvPicPr/>
          <p:nvPr/>
        </p:nvPicPr>
        <p:blipFill rotWithShape="1">
          <a:blip r:embed="rId3"/>
          <a:srcRect t="2048" r="1" b="12582"/>
          <a:stretch/>
        </p:blipFill>
        <p:spPr>
          <a:xfrm>
            <a:off x="913795" y="643466"/>
            <a:ext cx="10276720" cy="5571067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68918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23951-7120-4EF4-A127-71B12408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F5E16-2084-47BC-9987-1925F7EB6991}"/>
              </a:ext>
            </a:extLst>
          </p:cNvPr>
          <p:cNvSpPr txBox="1"/>
          <p:nvPr/>
        </p:nvSpPr>
        <p:spPr>
          <a:xfrm>
            <a:off x="924444" y="1611984"/>
            <a:ext cx="9784405" cy="4147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kern="100" dirty="0">
                <a:effectLst/>
                <a:latin typeface="Liberation Serif;Times New Roma"/>
                <a:ea typeface="Droid Sans Fallback"/>
                <a:cs typeface="FreeSans"/>
              </a:rPr>
              <a:t>Я настроил динамическую маршрутизацию </a:t>
            </a:r>
            <a:r>
              <a:rPr lang="en-US" sz="3600" kern="100" dirty="0">
                <a:effectLst/>
                <a:latin typeface="Liberation Serif;Times New Roma"/>
                <a:ea typeface="Droid Sans Fallback"/>
                <a:cs typeface="FreeSans"/>
              </a:rPr>
              <a:t>IPv4 </a:t>
            </a:r>
            <a:r>
              <a:rPr lang="ru-RU" sz="3600" kern="100" dirty="0">
                <a:effectLst/>
                <a:latin typeface="Liberation Serif;Times New Roma"/>
                <a:ea typeface="Droid Sans Fallback"/>
                <a:cs typeface="FreeSans"/>
              </a:rPr>
              <a:t>и </a:t>
            </a:r>
            <a:r>
              <a:rPr lang="hy-AM" sz="3600" kern="100" dirty="0">
                <a:effectLst/>
                <a:latin typeface="Liberation Serif;Times New Roma"/>
                <a:ea typeface="Droid Sans Fallback"/>
                <a:cs typeface="FreeSans"/>
              </a:rPr>
              <a:t> </a:t>
            </a:r>
            <a:r>
              <a:rPr lang="en-US" sz="3600" kern="100" dirty="0">
                <a:effectLst/>
                <a:latin typeface="Liberation Serif;Times New Roma"/>
                <a:ea typeface="Droid Sans Fallback"/>
                <a:cs typeface="FreeSans"/>
              </a:rPr>
              <a:t>IPv6</a:t>
            </a:r>
            <a:r>
              <a:rPr lang="ru-RU" sz="3600" kern="100" dirty="0">
                <a:effectLst/>
                <a:latin typeface="Liberation Serif;Times New Roma"/>
                <a:ea typeface="Droid Sans Fallback"/>
                <a:cs typeface="FreeSans"/>
              </a:rPr>
              <a:t>.</a:t>
            </a:r>
            <a:endParaRPr lang="en-US" sz="3600" kern="100" dirty="0">
              <a:effectLst/>
              <a:latin typeface="Liberation Serif;Times New Roma"/>
              <a:ea typeface="Droid Sans Fallback"/>
              <a:cs typeface="Free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kern="100" dirty="0">
                <a:latin typeface="Liberation Serif;Times New Roma"/>
                <a:ea typeface="Droid Sans Fallback"/>
                <a:cs typeface="FreeSans"/>
              </a:rPr>
              <a:t>Создал туннель </a:t>
            </a:r>
            <a:r>
              <a:rPr lang="en-US" sz="3600" kern="100" dirty="0">
                <a:latin typeface="Liberation Serif;Times New Roma"/>
                <a:ea typeface="Droid Sans Fallback"/>
                <a:cs typeface="FreeSans"/>
              </a:rPr>
              <a:t>IPv4 </a:t>
            </a:r>
            <a:r>
              <a:rPr lang="ru-RU" sz="3600" kern="100" dirty="0">
                <a:latin typeface="Liberation Serif;Times New Roma"/>
                <a:ea typeface="Droid Sans Fallback"/>
                <a:cs typeface="FreeSans"/>
              </a:rPr>
              <a:t>для </a:t>
            </a:r>
            <a:r>
              <a:rPr lang="en-US" sz="3600" kern="100" dirty="0">
                <a:latin typeface="Liberation Serif;Times New Roma"/>
                <a:ea typeface="Droid Sans Fallback"/>
                <a:cs typeface="FreeSans"/>
              </a:rPr>
              <a:t>IPv6 </a:t>
            </a:r>
            <a:r>
              <a:rPr lang="ru-RU" sz="3600" kern="100" dirty="0">
                <a:latin typeface="Liberation Serif;Times New Roma"/>
                <a:ea typeface="Droid Sans Fallback"/>
                <a:cs typeface="FreeSans"/>
              </a:rPr>
              <a:t>сетей.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kern="100" dirty="0">
                <a:effectLst/>
                <a:latin typeface="Liberation Serif;Times New Roma"/>
                <a:ea typeface="Droid Sans Fallback"/>
                <a:cs typeface="FreeSans"/>
              </a:rPr>
              <a:t>Самостоятельную реализовал двойной стек с реализацией маршрутизации </a:t>
            </a:r>
            <a:r>
              <a:rPr lang="en-US" sz="3600" kern="100" dirty="0">
                <a:effectLst/>
                <a:latin typeface="Liberation Serif;Times New Roma"/>
                <a:ea typeface="Droid Sans Fallback"/>
                <a:cs typeface="FreeSans"/>
              </a:rPr>
              <a:t>RIP, OSPF</a:t>
            </a:r>
            <a:endParaRPr lang="ru-RU" sz="3600" kern="100" dirty="0">
              <a:effectLst/>
              <a:latin typeface="Liberation Serif;Times New Roma"/>
              <a:ea typeface="Droid Sans Fallback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1981742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70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Liberation Serif;Times New Roma</vt:lpstr>
      <vt:lpstr>Rockwell</vt:lpstr>
      <vt:lpstr>Damask</vt:lpstr>
      <vt:lpstr> Адресация IPv4 и IPv6. Настройка маршрутизации </vt:lpstr>
      <vt:lpstr>ЦЕЛЬ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Адресация IPv4 и IPv6. Настройка маршрутизации </dc:title>
  <dc:creator>Саргсян Арам Грачьяевич</dc:creator>
  <cp:lastModifiedBy>Саргсян Арам Грачьяевич</cp:lastModifiedBy>
  <cp:revision>1</cp:revision>
  <dcterms:created xsi:type="dcterms:W3CDTF">2022-10-27T13:31:34Z</dcterms:created>
  <dcterms:modified xsi:type="dcterms:W3CDTF">2022-10-27T13:39:29Z</dcterms:modified>
</cp:coreProperties>
</file>