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10"/>
  </p:notesMasterIdLst>
  <p:sldIdLst>
    <p:sldId id="257" r:id="rId3"/>
    <p:sldId id="259" r:id="rId4"/>
    <p:sldId id="267" r:id="rId5"/>
    <p:sldId id="269" r:id="rId6"/>
    <p:sldId id="266" r:id="rId7"/>
    <p:sldId id="26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4060D4F0-69D5-211A-DEAA-66D6BC3A488A}" v="287" dt="2023-03-28T13:34:59.216"/>
    <p1510:client id="{5895F1E2-C237-2C1D-A851-C974E1ACC2A2}" v="58" dt="2023-01-04T14:42:45.297"/>
    <p1510:client id="{5B1E77FD-B941-E6CF-860A-6A7E129F5175}" v="68" dt="2022-11-11T15:23:35.074"/>
    <p1510:client id="{5F46E70A-2639-D9E1-3748-0BECDE4DA1B9}" v="226" dt="2023-04-17T15:06:31.475"/>
    <p1510:client id="{65CC5626-FB44-E3B5-2F27-EE885AA26AC9}" v="66" dt="2023-03-29T10:10:57.452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657F63E-EF0D-91B2-DA79-C3AB52871769}" v="157" dt="2023-04-07T17:30:40.695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AE5911C7-C84A-87A8-AC4D-CCA5B1F98C82}" v="79" dt="2023-03-23T13:05:08.165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D4BD96EE-BB6A-DB20-E501-F5003FAD5764}" v="171" dt="2023-03-14T12:08:44.54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94088" y="327257"/>
            <a:ext cx="10767872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Настройка списков</a:t>
            </a:r>
            <a:endParaRPr lang="ru-RU" sz="6900" dirty="0">
              <a:solidFill>
                <a:schemeClr val="accent4"/>
              </a:solidFill>
            </a:endParaRPr>
          </a:p>
          <a:p>
            <a:r>
              <a:rPr lang="ru-RU" sz="6600" b="0" dirty="0">
                <a:solidFill>
                  <a:schemeClr val="accent4"/>
                </a:solidFill>
              </a:rPr>
              <a:t>управления доступом (ACL)</a:t>
            </a:r>
            <a:endParaRPr lang="ru-RU" dirty="0">
              <a:solidFill>
                <a:schemeClr val="accent4"/>
              </a:solidFill>
            </a:endParaRPr>
          </a:p>
          <a:p>
            <a:endParaRPr lang="ru-RU" sz="6600" b="0" dirty="0">
              <a:solidFill>
                <a:schemeClr val="accent4"/>
              </a:solidFill>
            </a:endParaRPr>
          </a:p>
          <a:p>
            <a:endParaRPr lang="ru-RU" sz="6600" b="0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264954" y="1763361"/>
            <a:ext cx="1170158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Освоить настройку прав доступа пользователей к ресурсам сети.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8F0657FB-CB64-7764-B1EF-D06C40B0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23" y="377794"/>
            <a:ext cx="9552353" cy="62098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BEE051-43D7-4356-6B1E-9A20AFE7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" y="40029"/>
            <a:ext cx="8334497" cy="4769032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10ED38-D8B4-54C3-A219-B1422066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102" y="2231476"/>
            <a:ext cx="7384472" cy="44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B93689-785A-CA02-6824-691A3D9B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1" y="261260"/>
            <a:ext cx="7938654" cy="3960415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CD0C0C-9F76-F488-C781-B200B688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76" y="3429922"/>
            <a:ext cx="7711044" cy="32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61BF73-51A1-1182-2AEC-690B36E3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4" y="321815"/>
            <a:ext cx="10610601" cy="63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30" y="575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764185"/>
            <a:ext cx="12269229" cy="5587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Настроил правила доступа для всех серверов;</a:t>
            </a:r>
            <a:endParaRPr lang="ru-RU" sz="3200" dirty="0">
              <a:solidFill>
                <a:schemeClr val="bg1"/>
              </a:solidFill>
              <a:cs typeface="Arial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Проверил настроенные права доступа;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Настроил права для администратора сети Павловской;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History of Internet Class for College by Slidesgo</vt:lpstr>
      <vt:lpstr>1_History of Internet Class for College by Slidesgo</vt:lpstr>
      <vt:lpstr>Настройка списков управления доступом (ACL)  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585</cp:revision>
  <dcterms:created xsi:type="dcterms:W3CDTF">2022-10-14T12:49:59Z</dcterms:created>
  <dcterms:modified xsi:type="dcterms:W3CDTF">2023-04-17T15:06:40Z</dcterms:modified>
</cp:coreProperties>
</file>