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9"/>
  </p:notesMasterIdLst>
  <p:sldIdLst>
    <p:sldId id="257" r:id="rId3"/>
    <p:sldId id="259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3EC2-8A20-084D-C3ED-891602C38EDE}" v="5" dt="2022-11-11T15:33:53.739"/>
    <p1510:client id="{147E6521-5CD9-B84A-AAC9-83C1AFFA66BF}" v="86" dt="2022-12-23T16:35:18.314"/>
    <p1510:client id="{1ABBB1F1-81D1-68D9-6FEF-33110C862E8A}" v="16" dt="2022-11-11T15:32:53.051"/>
    <p1510:client id="{1C2FC353-8721-A646-F913-58E2AAD946D6}" v="95" dt="2022-11-30T10:59:33.580"/>
    <p1510:client id="{341646A0-8B30-CA8A-F2E5-2F6DA80DFCF5}" v="252" dt="2022-12-07T12:45:10.311"/>
    <p1510:client id="{5895F1E2-C237-2C1D-A851-C974E1ACC2A2}" v="58" dt="2023-01-04T14:42:45.297"/>
    <p1510:client id="{5B1E77FD-B941-E6CF-860A-6A7E129F5175}" v="68" dt="2022-11-11T15:23:35.074"/>
    <p1510:client id="{76143AD9-89A9-8CE1-763B-820B72EAD047}" v="74" dt="2022-12-14T14:11:37.960"/>
    <p1510:client id="{785C9CBA-EC40-6773-CC3C-2573C8F16381}" v="177" dt="2022-12-02T10:10:34.315"/>
    <p1510:client id="{7BD874BA-1D53-B903-B140-34659E4D3882}" v="143" dt="2022-12-07T17:48:28.991"/>
    <p1510:client id="{81DA0D7E-0DBD-D3C2-FD75-F91196D1EF56}" v="115" dt="2022-12-14T11:45:09.688"/>
    <p1510:client id="{99605395-2E87-55BD-AC65-7C31D7A93088}" v="179" dt="2023-02-27T19:29:48.533"/>
    <p1510:client id="{A16E3CBB-C587-F2BC-1C91-144BB274A502}" v="12" dt="2022-11-11T15:35:18.033"/>
    <p1510:client id="{A5EEA7BF-8C76-44DA-DCB8-7853202A03A9}" v="148" dt="2023-02-20T14:47:22.756"/>
    <p1510:client id="{A7E82F08-4B01-8D55-DE6C-99B11CFB92BA}" v="12" dt="2022-11-11T15:30:37.237"/>
    <p1510:client id="{B9C4A4D9-8DE0-41CA-9C31-EE8382EBD46E}" v="92" dt="2023-01-04T10:18:00.907"/>
    <p1510:client id="{BF4A62FC-03B0-9087-7F1C-17334D90DF0A}" v="105" dt="2023-02-27T13:13:33.256"/>
    <p1510:client id="{CC70BE4E-FCAC-578D-990F-50447EEF17AA}" v="125" dt="2022-12-15T14:39:50.500"/>
    <p1510:client id="{E088CA8D-A548-4984-A56F-15829A4DAD2C}" v="72" dt="2023-02-17T18:34:48.016"/>
    <p1510:client id="{FD1A53D0-4ECA-AEA3-3867-BE4208E43EE9}" v="18" dt="2022-11-11T15:27:1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236FE-FE22-49F2-B677-F1C3A7648ADE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3C60-625A-448C-AF5B-4FDF76B61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4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8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88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4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5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05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51500" y="-114667"/>
            <a:ext cx="12370267" cy="721224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6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09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1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17760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55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0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6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5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4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4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66467" y="-123000"/>
            <a:ext cx="12414877" cy="7080767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6"/>
            <p:cNvCxnSpPr/>
            <p:nvPr/>
          </p:nvCxnSpPr>
          <p:spPr>
            <a:xfrm rot="10800000" flipH="1">
              <a:off x="7890325" y="4501025"/>
              <a:ext cx="1303500" cy="717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6"/>
            <p:cNvCxnSpPr/>
            <p:nvPr/>
          </p:nvCxnSpPr>
          <p:spPr>
            <a:xfrm rot="10800000" flipH="1">
              <a:off x="-49850" y="4900350"/>
              <a:ext cx="3449400" cy="105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47" name="Google Shape;747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 idx="2"/>
          </p:nvPr>
        </p:nvSpPr>
        <p:spPr>
          <a:xfrm>
            <a:off x="9600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9" name="Google Shape;749;p26"/>
          <p:cNvSpPr txBox="1">
            <a:spLocks noGrp="1"/>
          </p:cNvSpPr>
          <p:nvPr>
            <p:ph type="subTitle" idx="1"/>
          </p:nvPr>
        </p:nvSpPr>
        <p:spPr>
          <a:xfrm>
            <a:off x="9600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title" idx="3"/>
          </p:nvPr>
        </p:nvSpPr>
        <p:spPr>
          <a:xfrm>
            <a:off x="4538400" y="48339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4"/>
          </p:nvPr>
        </p:nvSpPr>
        <p:spPr>
          <a:xfrm>
            <a:off x="4538400" y="53343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5"/>
          </p:nvPr>
        </p:nvSpPr>
        <p:spPr>
          <a:xfrm>
            <a:off x="81168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6"/>
          </p:nvPr>
        </p:nvSpPr>
        <p:spPr>
          <a:xfrm>
            <a:off x="81168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55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68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4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55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6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0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54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3790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71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424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840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657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90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4184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72916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68365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901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751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28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7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256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363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530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500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437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814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61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5399200" y="1003117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72190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122232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399200" y="5116768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960000" y="48355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53359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3059943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960000" y="27528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960000" y="32532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5399200" y="2031529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8116800" y="17993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8116800" y="22997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5399200" y="4088355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8116800" y="3781548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8116800" y="428196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15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41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62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7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30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214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11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64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57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02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72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66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8329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67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1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517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32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065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275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2562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183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6182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9410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2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3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331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2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6" r:id="rId18"/>
    <p:sldLayoutId id="2147483718" r:id="rId19"/>
    <p:sldLayoutId id="2147483719" r:id="rId20"/>
    <p:sldLayoutId id="2147483720" r:id="rId21"/>
    <p:sldLayoutId id="2147483721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498049" y="4704696"/>
            <a:ext cx="4472000" cy="5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/>
              <a:t>Саргсян Арам Грачьяевич</a:t>
            </a:r>
          </a:p>
          <a:p>
            <a:pPr marL="0" indent="0"/>
            <a:r>
              <a:rPr lang="ru-RU"/>
              <a:t>группа: НПИбд 02-20</a:t>
            </a:r>
          </a:p>
          <a:p>
            <a:pPr marL="0" indent="0"/>
            <a:r>
              <a:rPr lang="ru-RU"/>
              <a:t>Студенческий</a:t>
            </a:r>
            <a:r>
              <a:rPr lang="en-US"/>
              <a:t> </a:t>
            </a:r>
            <a:r>
              <a:rPr lang="ru-RU"/>
              <a:t>билет: 1032201740</a:t>
            </a:r>
            <a:endParaRPr lang="en-US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601412" y="406236"/>
            <a:ext cx="9175488" cy="38438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6600" b="0" dirty="0">
                <a:solidFill>
                  <a:schemeClr val="accent4"/>
                </a:solidFill>
              </a:rPr>
              <a:t>Первоначальное</a:t>
            </a:r>
            <a:endParaRPr lang="ru-RU" sz="6900" dirty="0">
              <a:solidFill>
                <a:schemeClr val="accent4"/>
              </a:solidFill>
            </a:endParaRPr>
          </a:p>
          <a:p>
            <a:r>
              <a:rPr lang="ru-RU" sz="6600" b="0" dirty="0">
                <a:solidFill>
                  <a:schemeClr val="accent4"/>
                </a:solidFill>
              </a:rPr>
              <a:t>конфигурирование сети</a:t>
            </a:r>
            <a:endParaRPr lang="ru-RU" sz="6900" dirty="0">
              <a:solidFill>
                <a:schemeClr val="accent4"/>
              </a:solidFill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7312815" y="2654606"/>
            <a:ext cx="4075108" cy="3751660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425940" y="1774093"/>
            <a:ext cx="1176996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a typeface="+mn-lt"/>
                <a:cs typeface="+mn-lt"/>
              </a:rPr>
              <a:t>Провести подготовительную работу по первоначальной настройке коммутаторов сети․ </a:t>
            </a:r>
            <a:endParaRPr lang="ru-RU">
              <a:solidFill>
                <a:schemeClr val="bg1"/>
              </a:solidFill>
              <a:cs typeface="Arial"/>
            </a:endParaRPr>
          </a:p>
          <a:p>
            <a:endParaRPr lang="ru-RU" sz="40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74D44E8D-7189-B78B-AE00-83E59B24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62" y="761708"/>
            <a:ext cx="10920045" cy="50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E5AF2C3-E394-EFAB-3865-141DD57A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7" y="331223"/>
            <a:ext cx="11164276" cy="59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0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C7CF019-F4FE-70CB-45C5-98266476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5" y="320365"/>
            <a:ext cx="9777045" cy="62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8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38" y="194112"/>
            <a:ext cx="10272000" cy="846000"/>
          </a:xfrm>
        </p:spPr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160519" y="1578570"/>
            <a:ext cx="11952554" cy="44330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Реализовали в Cisco Packet </a:t>
            </a:r>
            <a:r>
              <a:rPr lang="ru-RU" sz="3200" dirty="0" err="1">
                <a:solidFill>
                  <a:schemeClr val="bg1"/>
                </a:solidFill>
                <a:ea typeface="+mn-lt"/>
                <a:cs typeface="+mn-lt"/>
              </a:rPr>
              <a:t>Tracer</a:t>
            </a: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 нужную топологию сети;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Провели первоначальную настройку коммутаторов;</a:t>
            </a:r>
          </a:p>
          <a:p>
            <a:pPr>
              <a:lnSpc>
                <a:spcPct val="150000"/>
              </a:lnSpc>
            </a:pPr>
            <a:endParaRPr lang="ru-RU" sz="3200" dirty="0">
              <a:solidFill>
                <a:schemeClr val="bg1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rgbClr val="F3F3F3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FFFFF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19951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1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History of Internet Class for College by Slidesgo</vt:lpstr>
      <vt:lpstr>1_History of Internet Class for College by Slidesgo</vt:lpstr>
      <vt:lpstr>Первоначальное конфигурирование сети</vt:lpstr>
      <vt:lpstr>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ОПЕРАЦИОННЫХ СИСТЕМ</dc:title>
  <dc:creator>Саргсян Арам Грачьяевич</dc:creator>
  <cp:revision>370</cp:revision>
  <dcterms:created xsi:type="dcterms:W3CDTF">2022-10-14T12:49:59Z</dcterms:created>
  <dcterms:modified xsi:type="dcterms:W3CDTF">2023-02-27T19:30:03Z</dcterms:modified>
</cp:coreProperties>
</file>