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9"/>
  </p:notesMasterIdLst>
  <p:sldIdLst>
    <p:sldId id="257" r:id="rId3"/>
    <p:sldId id="259" r:id="rId4"/>
    <p:sldId id="266" r:id="rId5"/>
    <p:sldId id="268" r:id="rId6"/>
    <p:sldId id="267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23EC2-8A20-084D-C3ED-891602C38EDE}" v="5" dt="2022-11-11T15:33:53.739"/>
    <p1510:client id="{147E6521-5CD9-B84A-AAC9-83C1AFFA66BF}" v="86" dt="2022-12-23T16:35:18.314"/>
    <p1510:client id="{1ABBB1F1-81D1-68D9-6FEF-33110C862E8A}" v="16" dt="2022-11-11T15:32:53.051"/>
    <p1510:client id="{1C2FC353-8721-A646-F913-58E2AAD946D6}" v="95" dt="2022-11-30T10:59:33.580"/>
    <p1510:client id="{341646A0-8B30-CA8A-F2E5-2F6DA80DFCF5}" v="252" dt="2022-12-07T12:45:10.311"/>
    <p1510:client id="{4060D4F0-69D5-211A-DEAA-66D6BC3A488A}" v="287" dt="2023-03-28T13:34:59.216"/>
    <p1510:client id="{5895F1E2-C237-2C1D-A851-C974E1ACC2A2}" v="58" dt="2023-01-04T14:42:45.297"/>
    <p1510:client id="{5B1E77FD-B941-E6CF-860A-6A7E129F5175}" v="68" dt="2022-11-11T15:23:35.074"/>
    <p1510:client id="{65CC5626-FB44-E3B5-2F27-EE885AA26AC9}" v="66" dt="2023-03-29T10:10:57.452"/>
    <p1510:client id="{76143AD9-89A9-8CE1-763B-820B72EAD047}" v="74" dt="2022-12-14T14:11:37.960"/>
    <p1510:client id="{785C9CBA-EC40-6773-CC3C-2573C8F16381}" v="177" dt="2022-12-02T10:10:34.315"/>
    <p1510:client id="{7BD874BA-1D53-B903-B140-34659E4D3882}" v="143" dt="2022-12-07T17:48:28.991"/>
    <p1510:client id="{81DA0D7E-0DBD-D3C2-FD75-F91196D1EF56}" v="115" dt="2022-12-14T11:45:09.688"/>
    <p1510:client id="{99605395-2E87-55BD-AC65-7C31D7A93088}" v="179" dt="2023-02-27T19:29:48.533"/>
    <p1510:client id="{A16E3CBB-C587-F2BC-1C91-144BB274A502}" v="12" dt="2022-11-11T15:35:18.033"/>
    <p1510:client id="{A5EEA7BF-8C76-44DA-DCB8-7853202A03A9}" v="148" dt="2023-02-20T14:47:22.756"/>
    <p1510:client id="{A7E82F08-4B01-8D55-DE6C-99B11CFB92BA}" v="12" dt="2022-11-11T15:30:37.237"/>
    <p1510:client id="{AE5911C7-C84A-87A8-AC4D-CCA5B1F98C82}" v="79" dt="2023-03-23T13:05:08.165"/>
    <p1510:client id="{B9C4A4D9-8DE0-41CA-9C31-EE8382EBD46E}" v="92" dt="2023-01-04T10:18:00.907"/>
    <p1510:client id="{BF4A62FC-03B0-9087-7F1C-17334D90DF0A}" v="105" dt="2023-02-27T13:13:33.256"/>
    <p1510:client id="{CC70BE4E-FCAC-578D-990F-50447EEF17AA}" v="125" dt="2022-12-15T14:39:50.500"/>
    <p1510:client id="{D4BD96EE-BB6A-DB20-E501-F5003FAD5764}" v="171" dt="2023-03-14T12:08:44.540"/>
    <p1510:client id="{E088CA8D-A548-4984-A56F-15829A4DAD2C}" v="72" dt="2023-02-17T18:34:48.016"/>
    <p1510:client id="{FD1A53D0-4ECA-AEA3-3867-BE4208E43EE9}" v="18" dt="2022-11-11T15:27:1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236FE-FE22-49F2-B677-F1C3A7648ADE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3C60-625A-448C-AF5B-4FDF76B61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1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244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65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88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88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34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8659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05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9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97" name="Google Shape;497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-51500" y="-114667"/>
            <a:ext cx="12370267" cy="7212240"/>
            <a:chOff x="-38625" y="-86000"/>
            <a:chExt cx="9277700" cy="5409180"/>
          </a:xfrm>
        </p:grpSpPr>
        <p:cxnSp>
          <p:nvCxnSpPr>
            <p:cNvPr id="500" name="Google Shape;500;p19"/>
            <p:cNvCxnSpPr/>
            <p:nvPr/>
          </p:nvCxnSpPr>
          <p:spPr>
            <a:xfrm>
              <a:off x="7441175" y="-66725"/>
              <a:ext cx="1747500" cy="1473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9"/>
            <p:cNvCxnSpPr/>
            <p:nvPr/>
          </p:nvCxnSpPr>
          <p:spPr>
            <a:xfrm>
              <a:off x="7143150" y="4924000"/>
              <a:ext cx="2054400" cy="78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9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9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9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9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06" name="Google Shape;506;p19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507" name="Google Shape;507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9" name="Google Shape;509;p19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5" name="Google Shape;515;p19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516" name="Google Shape;516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9"/>
            <p:cNvGrpSpPr/>
            <p:nvPr/>
          </p:nvGrpSpPr>
          <p:grpSpPr>
            <a:xfrm>
              <a:off x="7441171" y="4599820"/>
              <a:ext cx="723360" cy="723360"/>
              <a:chOff x="617531" y="4467715"/>
              <a:chExt cx="539700" cy="539700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617531" y="4467715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726656" y="4576765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21" name="Google Shape;521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36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094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55" name="Google Shape;555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558" name="Google Shape;558;p21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21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21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21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21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21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64" name="Google Shape;564;p21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7" name="Google Shape;567;p21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568" name="Google Shape;568;p21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3" name="Google Shape;573;p21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574" name="Google Shape;574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76" name="Google Shape;576;p21"/>
          <p:cNvSpPr txBox="1">
            <a:spLocks noGrp="1"/>
          </p:cNvSpPr>
          <p:nvPr>
            <p:ph type="subTitle" idx="1"/>
          </p:nvPr>
        </p:nvSpPr>
        <p:spPr>
          <a:xfrm>
            <a:off x="17760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3551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607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46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050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649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545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6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716" name="Google Shape;716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8" name="Google Shape;718;p26"/>
          <p:cNvGrpSpPr/>
          <p:nvPr/>
        </p:nvGrpSpPr>
        <p:grpSpPr>
          <a:xfrm>
            <a:off x="-66467" y="-123000"/>
            <a:ext cx="12414877" cy="7080767"/>
            <a:chOff x="-49850" y="-92250"/>
            <a:chExt cx="9311158" cy="5310575"/>
          </a:xfrm>
        </p:grpSpPr>
        <p:grpSp>
          <p:nvGrpSpPr>
            <p:cNvPr id="719" name="Google Shape;719;p26"/>
            <p:cNvGrpSpPr/>
            <p:nvPr/>
          </p:nvGrpSpPr>
          <p:grpSpPr>
            <a:xfrm>
              <a:off x="222781" y="149705"/>
              <a:ext cx="334182" cy="334182"/>
              <a:chOff x="-83525" y="4333650"/>
              <a:chExt cx="539700" cy="539700"/>
            </a:xfrm>
          </p:grpSpPr>
          <p:sp>
            <p:nvSpPr>
              <p:cNvPr id="720" name="Google Shape;720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722" name="Google Shape;722;p26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26"/>
            <p:cNvCxnSpPr/>
            <p:nvPr/>
          </p:nvCxnSpPr>
          <p:spPr>
            <a:xfrm>
              <a:off x="-24900" y="340700"/>
              <a:ext cx="617400" cy="286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26"/>
            <p:cNvCxnSpPr/>
            <p:nvPr/>
          </p:nvCxnSpPr>
          <p:spPr>
            <a:xfrm>
              <a:off x="7884100" y="-39775"/>
              <a:ext cx="12975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26"/>
            <p:cNvCxnSpPr/>
            <p:nvPr/>
          </p:nvCxnSpPr>
          <p:spPr>
            <a:xfrm rot="10800000" flipH="1">
              <a:off x="7890325" y="4501025"/>
              <a:ext cx="1303500" cy="717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26"/>
            <p:cNvCxnSpPr/>
            <p:nvPr/>
          </p:nvCxnSpPr>
          <p:spPr>
            <a:xfrm rot="10800000">
              <a:off x="8751100" y="3758675"/>
              <a:ext cx="237000" cy="141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26"/>
            <p:cNvCxnSpPr/>
            <p:nvPr/>
          </p:nvCxnSpPr>
          <p:spPr>
            <a:xfrm rot="10800000" flipH="1">
              <a:off x="-49850" y="4900350"/>
              <a:ext cx="3449400" cy="105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26"/>
            <p:cNvCxnSpPr/>
            <p:nvPr/>
          </p:nvCxnSpPr>
          <p:spPr>
            <a:xfrm>
              <a:off x="-43625" y="3652750"/>
              <a:ext cx="867000" cy="15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9" name="Google Shape;729;p26"/>
            <p:cNvGrpSpPr/>
            <p:nvPr/>
          </p:nvGrpSpPr>
          <p:grpSpPr>
            <a:xfrm>
              <a:off x="9004" y="1818650"/>
              <a:ext cx="718341" cy="718341"/>
              <a:chOff x="30975" y="3360397"/>
              <a:chExt cx="539700" cy="539700"/>
            </a:xfrm>
          </p:grpSpPr>
          <p:sp>
            <p:nvSpPr>
              <p:cNvPr id="730" name="Google Shape;730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2" name="Google Shape;732;p26"/>
            <p:cNvGrpSpPr/>
            <p:nvPr/>
          </p:nvGrpSpPr>
          <p:grpSpPr>
            <a:xfrm>
              <a:off x="8542967" y="4287900"/>
              <a:ext cx="718341" cy="718341"/>
              <a:chOff x="30975" y="3360397"/>
              <a:chExt cx="539700" cy="539700"/>
            </a:xfrm>
          </p:grpSpPr>
          <p:sp>
            <p:nvSpPr>
              <p:cNvPr id="733" name="Google Shape;733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5" name="Google Shape;735;p26"/>
            <p:cNvGrpSpPr/>
            <p:nvPr/>
          </p:nvGrpSpPr>
          <p:grpSpPr>
            <a:xfrm>
              <a:off x="201081" y="3758680"/>
              <a:ext cx="334182" cy="334182"/>
              <a:chOff x="-83525" y="4333650"/>
              <a:chExt cx="539700" cy="539700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8" name="Google Shape;738;p26"/>
            <p:cNvGrpSpPr/>
            <p:nvPr/>
          </p:nvGrpSpPr>
          <p:grpSpPr>
            <a:xfrm>
              <a:off x="58706" y="4436418"/>
              <a:ext cx="334182" cy="334182"/>
              <a:chOff x="-83525" y="4333650"/>
              <a:chExt cx="539700" cy="539700"/>
            </a:xfrm>
          </p:grpSpPr>
          <p:sp>
            <p:nvSpPr>
              <p:cNvPr id="739" name="Google Shape;739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8653906" y="340693"/>
              <a:ext cx="334182" cy="334182"/>
              <a:chOff x="-83525" y="4333650"/>
              <a:chExt cx="539700" cy="539700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4" name="Google Shape;744;p26"/>
            <p:cNvGrpSpPr/>
            <p:nvPr/>
          </p:nvGrpSpPr>
          <p:grpSpPr>
            <a:xfrm>
              <a:off x="8460556" y="1450943"/>
              <a:ext cx="334182" cy="334182"/>
              <a:chOff x="-83525" y="4333650"/>
              <a:chExt cx="539700" cy="539700"/>
            </a:xfrm>
          </p:grpSpPr>
          <p:sp>
            <p:nvSpPr>
              <p:cNvPr id="745" name="Google Shape;745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47" name="Google Shape;747;p2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 idx="2"/>
          </p:nvPr>
        </p:nvSpPr>
        <p:spPr>
          <a:xfrm>
            <a:off x="9600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9" name="Google Shape;749;p26"/>
          <p:cNvSpPr txBox="1">
            <a:spLocks noGrp="1"/>
          </p:cNvSpPr>
          <p:nvPr>
            <p:ph type="subTitle" idx="1"/>
          </p:nvPr>
        </p:nvSpPr>
        <p:spPr>
          <a:xfrm>
            <a:off x="9600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6"/>
          <p:cNvSpPr txBox="1">
            <a:spLocks noGrp="1"/>
          </p:cNvSpPr>
          <p:nvPr>
            <p:ph type="title" idx="3"/>
          </p:nvPr>
        </p:nvSpPr>
        <p:spPr>
          <a:xfrm>
            <a:off x="4538400" y="48339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1" name="Google Shape;751;p26"/>
          <p:cNvSpPr txBox="1">
            <a:spLocks noGrp="1"/>
          </p:cNvSpPr>
          <p:nvPr>
            <p:ph type="subTitle" idx="4"/>
          </p:nvPr>
        </p:nvSpPr>
        <p:spPr>
          <a:xfrm>
            <a:off x="4538400" y="53343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6"/>
          <p:cNvSpPr txBox="1">
            <a:spLocks noGrp="1"/>
          </p:cNvSpPr>
          <p:nvPr>
            <p:ph type="title" idx="5"/>
          </p:nvPr>
        </p:nvSpPr>
        <p:spPr>
          <a:xfrm>
            <a:off x="81168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3" name="Google Shape;753;p26"/>
          <p:cNvSpPr txBox="1">
            <a:spLocks noGrp="1"/>
          </p:cNvSpPr>
          <p:nvPr>
            <p:ph type="subTitle" idx="6"/>
          </p:nvPr>
        </p:nvSpPr>
        <p:spPr>
          <a:xfrm>
            <a:off x="81168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558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688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442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555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60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60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4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054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37901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713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74249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08406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85657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90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49" name="Google Shape;49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4184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72916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 rot="462">
            <a:off x="68365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9013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7519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028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70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2569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363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5303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5007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8437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4814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861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5399200" y="1003117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960000" y="721900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2" name="Google Shape;30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960000" y="122232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5399200" y="5116768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960000" y="48355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5" name="Google Shape;30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60000" y="53359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5" name="Google Shape;325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5399200" y="3059943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960000" y="27528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7" name="Google Shape;327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960000" y="32532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 rot="-1973" flipH="1">
            <a:off x="5399200" y="2031529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8116800" y="17993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0" name="Google Shape;33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8116800" y="22997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 rot="-1973" flipH="1">
            <a:off x="5399200" y="4088355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 flipH="1">
            <a:off x="8116800" y="3781548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 flipH="1">
            <a:off x="8116800" y="428196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158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413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95625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274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9302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52149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711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64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8578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20293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720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9666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18329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671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917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5178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9329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0655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2752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25628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21834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6182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89410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623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0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19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932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43310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729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6" r:id="rId18"/>
    <p:sldLayoutId id="2147483718" r:id="rId19"/>
    <p:sldLayoutId id="2147483719" r:id="rId20"/>
    <p:sldLayoutId id="2147483720" r:id="rId21"/>
    <p:sldLayoutId id="2147483721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498049" y="4704696"/>
            <a:ext cx="4472000" cy="5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u-RU"/>
              <a:t>Саргсян Арам Грачьяевич</a:t>
            </a:r>
          </a:p>
          <a:p>
            <a:pPr marL="0" indent="0"/>
            <a:r>
              <a:rPr lang="ru-RU"/>
              <a:t>группа: НПИбд 02-20</a:t>
            </a:r>
          </a:p>
          <a:p>
            <a:pPr marL="0" indent="0"/>
            <a:r>
              <a:rPr lang="ru-RU"/>
              <a:t>Студенческий</a:t>
            </a:r>
            <a:r>
              <a:rPr lang="en-US"/>
              <a:t> </a:t>
            </a:r>
            <a:r>
              <a:rPr lang="ru-RU"/>
              <a:t>билет: 1032201740</a:t>
            </a:r>
            <a:endParaRPr lang="en-US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494088" y="327257"/>
            <a:ext cx="9175488" cy="384382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6600" b="0" dirty="0">
                <a:solidFill>
                  <a:schemeClr val="accent4"/>
                </a:solidFill>
              </a:rPr>
              <a:t>Настройка сетевых сервисов. DHCP</a:t>
            </a:r>
            <a:endParaRPr lang="ru-RU" dirty="0">
              <a:solidFill>
                <a:schemeClr val="accent4"/>
              </a:solidFill>
            </a:endParaRPr>
          </a:p>
          <a:p>
            <a:endParaRPr lang="ru-RU" sz="6600" b="0" dirty="0">
              <a:solidFill>
                <a:schemeClr val="accent4"/>
              </a:solidFill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7312815" y="2654606"/>
            <a:ext cx="4075108" cy="3751660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"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>
                <a:solidFill>
                  <a:schemeClr val="accent4"/>
                </a:solidFill>
              </a:rPr>
              <a:t>ЦЕЛЬ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264954" y="1763361"/>
            <a:ext cx="1176996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ea typeface="+mn-lt"/>
                <a:cs typeface="+mn-lt"/>
              </a:rPr>
              <a:t>Приобретение практических навыков по настройке динамического распределения IP-адресов посредством протокола DHCP в локальной сети.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 sz="40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6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3B5A3F8C-7FA1-7311-DC5A-E4E90AD70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426108"/>
            <a:ext cx="10871199" cy="38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4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A26F2388-E2EC-C09D-66F8-764DD14A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169" y="596856"/>
            <a:ext cx="7803660" cy="550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5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A9B7F9C-7D70-E09A-6A08-1C3EFC7A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3" y="1381782"/>
            <a:ext cx="11193584" cy="38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0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030" y="575112"/>
            <a:ext cx="10272000" cy="846000"/>
          </a:xfrm>
        </p:spPr>
        <p:txBody>
          <a:bodyPr/>
          <a:lstStyle/>
          <a:p>
            <a:r>
              <a:rPr lang="ru-RU" sz="4000">
                <a:solidFill>
                  <a:schemeClr val="accent4"/>
                </a:solidFill>
              </a:rPr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160519" y="1764185"/>
            <a:ext cx="11952554" cy="63258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Добавили DNS-записи для домена donskaya.rudn.ru на сервер </a:t>
            </a:r>
            <a:r>
              <a:rPr lang="ru-RU" sz="3200" dirty="0" err="1">
                <a:solidFill>
                  <a:schemeClr val="bg1"/>
                </a:solidFill>
                <a:ea typeface="+mn-lt"/>
                <a:cs typeface="+mn-lt"/>
              </a:rPr>
              <a:t>dns</a:t>
            </a: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ru-RU" dirty="0" err="1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Настроили DHCP-сервис на маршрутизаторе</a:t>
            </a:r>
            <a:r>
              <a:rPr lang="ru-RU" sz="3200" dirty="0">
                <a:solidFill>
                  <a:schemeClr val="bg1"/>
                </a:solidFill>
                <a:cs typeface="Arial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Заменили в конфигурации оконечных устройствах статическое распределение адресов на динамическое.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ru-RU" dirty="0">
              <a:solidFill>
                <a:srgbClr val="F3F3F3"/>
              </a:solidFill>
              <a:cs typeface="Arial"/>
            </a:endParaRPr>
          </a:p>
          <a:p>
            <a:pPr>
              <a:lnSpc>
                <a:spcPct val="150000"/>
              </a:lnSpc>
            </a:pPr>
            <a:endParaRPr lang="ru-RU" sz="3200" dirty="0">
              <a:solidFill>
                <a:srgbClr val="F3F3F3"/>
              </a:solidFill>
              <a:cs typeface="Arial"/>
            </a:endParaRPr>
          </a:p>
          <a:p>
            <a:pPr>
              <a:lnSpc>
                <a:spcPct val="150000"/>
              </a:lnSpc>
            </a:pPr>
            <a:endParaRPr lang="ru-RU" sz="3200" dirty="0">
              <a:solidFill>
                <a:srgbClr val="FFFFFF"/>
              </a:solidFill>
              <a:cs typeface="Arial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ru-RU" sz="3200" dirty="0">
              <a:solidFill>
                <a:srgbClr val="F3F3F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199511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6</Slides>
  <Notes>1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History of Internet Class for College by Slidesgo</vt:lpstr>
      <vt:lpstr>1_History of Internet Class for College by Slidesgo</vt:lpstr>
      <vt:lpstr>Настройка сетевых сервисов. DHCP </vt:lpstr>
      <vt:lpstr>ЦЕЛЬ РАБОТЫ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РАЗВИТИЕ ОПЕРАЦИОННЫХ СИСТЕМ</dc:title>
  <dc:creator>Саргсян Арам Грачьяевич</dc:creator>
  <cp:revision>493</cp:revision>
  <dcterms:created xsi:type="dcterms:W3CDTF">2022-10-14T12:49:59Z</dcterms:created>
  <dcterms:modified xsi:type="dcterms:W3CDTF">2023-03-29T10:15:51Z</dcterms:modified>
</cp:coreProperties>
</file>