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8"/>
  </p:notesMasterIdLst>
  <p:sldIdLst>
    <p:sldId id="257" r:id="rId3"/>
    <p:sldId id="259" r:id="rId4"/>
    <p:sldId id="266" r:id="rId5"/>
    <p:sldId id="261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3EC2-8A20-084D-C3ED-891602C38EDE}" v="5" dt="2022-11-11T15:33:53.739"/>
    <p1510:client id="{147E6521-5CD9-B84A-AAC9-83C1AFFA66BF}" v="86" dt="2022-12-23T16:35:18.314"/>
    <p1510:client id="{1ABBB1F1-81D1-68D9-6FEF-33110C862E8A}" v="16" dt="2022-11-11T15:32:53.051"/>
    <p1510:client id="{1C2FC353-8721-A646-F913-58E2AAD946D6}" v="95" dt="2022-11-30T10:59:33.580"/>
    <p1510:client id="{341646A0-8B30-CA8A-F2E5-2F6DA80DFCF5}" v="252" dt="2022-12-07T12:45:10.311"/>
    <p1510:client id="{5895F1E2-C237-2C1D-A851-C974E1ACC2A2}" v="58" dt="2023-01-04T14:42:45.297"/>
    <p1510:client id="{5B1E77FD-B941-E6CF-860A-6A7E129F5175}" v="68" dt="2022-11-11T15:23:35.074"/>
    <p1510:client id="{76143AD9-89A9-8CE1-763B-820B72EAD047}" v="74" dt="2022-12-14T14:11:37.960"/>
    <p1510:client id="{785C9CBA-EC40-6773-CC3C-2573C8F16381}" v="177" dt="2022-12-02T10:10:34.315"/>
    <p1510:client id="{7BD874BA-1D53-B903-B140-34659E4D3882}" v="143" dt="2022-12-07T17:48:28.991"/>
    <p1510:client id="{81DA0D7E-0DBD-D3C2-FD75-F91196D1EF56}" v="115" dt="2022-12-14T11:45:09.688"/>
    <p1510:client id="{A16E3CBB-C587-F2BC-1C91-144BB274A502}" v="12" dt="2022-11-11T15:35:18.033"/>
    <p1510:client id="{A7E82F08-4B01-8D55-DE6C-99B11CFB92BA}" v="12" dt="2022-11-11T15:30:37.237"/>
    <p1510:client id="{B9C4A4D9-8DE0-41CA-9C31-EE8382EBD46E}" v="92" dt="2023-01-04T10:18:00.907"/>
    <p1510:client id="{CC70BE4E-FCAC-578D-990F-50447EEF17AA}" v="125" dt="2022-12-15T14:39:50.500"/>
    <p1510:client id="{E088CA8D-A548-4984-A56F-15829A4DAD2C}" v="72" dt="2023-02-17T18:34:48.016"/>
    <p1510:client id="{FD1A53D0-4ECA-AEA3-3867-BE4208E43EE9}" v="18" dt="2022-11-11T15:27:1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/>
              <a:t>Саргсян Арам Грачьяевич</a:t>
            </a:r>
          </a:p>
          <a:p>
            <a:pPr marL="0" indent="0"/>
            <a:r>
              <a:rPr lang="ru-RU"/>
              <a:t>группа: НПИбд 02-20</a:t>
            </a:r>
          </a:p>
          <a:p>
            <a:pPr marL="0" indent="0"/>
            <a:r>
              <a:rPr lang="ru-RU"/>
              <a:t>Студенческий</a:t>
            </a:r>
            <a:r>
              <a:rPr lang="en-US"/>
              <a:t> </a:t>
            </a:r>
            <a:r>
              <a:rPr lang="ru-RU"/>
              <a:t>билет: 1032201740</a:t>
            </a:r>
            <a:endParaRPr lang="en-US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10613577" cy="34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600" b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Знакомство с Cisco Packet Tracer</a:t>
            </a:r>
            <a:r>
              <a:rPr lang="ru-RU" sz="6600" b="0" dirty="0"/>
              <a:t> </a:t>
            </a:r>
            <a:endParaRPr lang="ru-RU"/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425940" y="1774093"/>
            <a:ext cx="1176996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Установка инструмента моделирования конфигурации сети Cisco Packet </a:t>
            </a:r>
            <a:r>
              <a:rPr lang="ru-RU" sz="4000" dirty="0" err="1">
                <a:solidFill>
                  <a:schemeClr val="bg1"/>
                </a:solidFill>
                <a:ea typeface="+mn-lt"/>
                <a:cs typeface="+mn-lt"/>
              </a:rPr>
              <a:t>Tracer</a:t>
            </a:r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, знакомство с его интерфейсом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7177331-772B-7FDF-DFCB-8C31877D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785" y="400824"/>
            <a:ext cx="5400430" cy="3936427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9F28D5CB-B3DC-58FF-3AAA-2AEFACCC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53" y="4716355"/>
            <a:ext cx="7920892" cy="19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DB30B-9577-D6E0-33EC-31E54015558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Arial"/>
            </a:endParaRP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BAEBD167-DF00-96A8-E6B6-E3B8EFA8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7" y="1456615"/>
            <a:ext cx="5351584" cy="405223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6CB76ED-B29B-BCDF-6050-EB7ADACD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31" y="1460206"/>
            <a:ext cx="6162430" cy="40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38" y="194112"/>
            <a:ext cx="10272000" cy="846000"/>
          </a:xfrm>
        </p:spPr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160519" y="1578570"/>
            <a:ext cx="11952554" cy="36944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Установил на домашнем устройстве Cisco Packet Tracer;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cs typeface="Arial"/>
              </a:rPr>
              <a:t>Построил простейшую сеть в Cisco Packet Tracer, провел простейшую настройку оборудования.</a:t>
            </a: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FFFFF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19951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History of Internet Class for College by Slidesgo</vt:lpstr>
      <vt:lpstr>1_History of Internet Class for College by Slidesgo</vt:lpstr>
      <vt:lpstr>Знакомство с Cisco Packet Tracer </vt:lpstr>
      <vt:lpstr>ЦЕЛЬ РАБОТЫ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revision>254</cp:revision>
  <dcterms:created xsi:type="dcterms:W3CDTF">2022-10-14T12:49:59Z</dcterms:created>
  <dcterms:modified xsi:type="dcterms:W3CDTF">2023-02-17T18:35:24Z</dcterms:modified>
</cp:coreProperties>
</file>