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960120" y="720000"/>
            <a:ext cx="10271520" cy="39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960120" y="720000"/>
            <a:ext cx="10271520" cy="39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960120" y="720000"/>
            <a:ext cx="10271520" cy="39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12060"/>
            </a:gs>
            <a:gs pos="100000">
              <a:srgbClr val="00183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9;p2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" name="Google Shape;10;p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gradFill rotWithShape="0">
              <a:gsLst>
                <a:gs pos="0">
                  <a:srgbClr val="20f8fd">
                    <a:alpha val="29019"/>
                  </a:srgbClr>
                </a:gs>
                <a:gs pos="100000">
                  <a:srgbClr val="0182aa">
                    <a:alpha val="36078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" name="Google Shape;11;p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gradFill rotWithShape="0">
              <a:gsLst>
                <a:gs pos="0">
                  <a:srgbClr val="748bff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" name="Google Shape;12;p2"/>
          <p:cNvGrpSpPr/>
          <p:nvPr/>
        </p:nvGrpSpPr>
        <p:grpSpPr>
          <a:xfrm>
            <a:off x="-111240" y="-311400"/>
            <a:ext cx="12451680" cy="7222320"/>
            <a:chOff x="-111240" y="-311400"/>
            <a:chExt cx="12451680" cy="7222320"/>
          </a:xfrm>
        </p:grpSpPr>
        <p:cxnSp>
          <p:nvCxnSpPr>
            <p:cNvPr id="4" name="Google Shape;13;p2"/>
            <p:cNvCxnSpPr/>
            <p:nvPr/>
          </p:nvCxnSpPr>
          <p:spPr>
            <a:xfrm flipV="1">
              <a:off x="-111240" y="5368680"/>
              <a:ext cx="6537240" cy="81432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cxnSp>
          <p:nvCxnSpPr>
            <p:cNvPr id="5" name="Google Shape;14;p2"/>
            <p:cNvCxnSpPr/>
            <p:nvPr/>
          </p:nvCxnSpPr>
          <p:spPr>
            <a:xfrm>
              <a:off x="4395960" y="5368680"/>
              <a:ext cx="2570760" cy="147384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cxnSp>
          <p:nvCxnSpPr>
            <p:cNvPr id="6" name="Google Shape;15;p2"/>
            <p:cNvCxnSpPr/>
            <p:nvPr/>
          </p:nvCxnSpPr>
          <p:spPr>
            <a:xfrm>
              <a:off x="8071560" y="5040"/>
              <a:ext cx="3127680" cy="165420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cxnSp>
          <p:nvCxnSpPr>
            <p:cNvPr id="7" name="Google Shape;16;p2"/>
            <p:cNvCxnSpPr/>
            <p:nvPr/>
          </p:nvCxnSpPr>
          <p:spPr>
            <a:xfrm>
              <a:off x="5784120" y="-37440"/>
              <a:ext cx="6556680" cy="124236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cxnSp>
          <p:nvCxnSpPr>
            <p:cNvPr id="8" name="Google Shape;17;p2"/>
            <p:cNvCxnSpPr/>
            <p:nvPr/>
          </p:nvCxnSpPr>
          <p:spPr>
            <a:xfrm flipH="1">
              <a:off x="231480" y="-311400"/>
              <a:ext cx="231480" cy="722268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grpSp>
          <p:nvGrpSpPr>
            <p:cNvPr id="9" name="Google Shape;18;p2"/>
            <p:cNvGrpSpPr/>
            <p:nvPr/>
          </p:nvGrpSpPr>
          <p:grpSpPr>
            <a:xfrm>
              <a:off x="-111240" y="5778360"/>
              <a:ext cx="719280" cy="719280"/>
              <a:chOff x="-111240" y="5778360"/>
              <a:chExt cx="719280" cy="719280"/>
            </a:xfrm>
          </p:grpSpPr>
          <p:sp>
            <p:nvSpPr>
              <p:cNvPr id="10" name="Google Shape;19;p2"/>
              <p:cNvSpPr/>
              <p:nvPr/>
            </p:nvSpPr>
            <p:spPr>
              <a:xfrm>
                <a:off x="-111240" y="5778360"/>
                <a:ext cx="719280" cy="719280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Google Shape;20;p2"/>
              <p:cNvSpPr/>
              <p:nvPr/>
            </p:nvSpPr>
            <p:spPr>
              <a:xfrm>
                <a:off x="34200" y="5923440"/>
                <a:ext cx="428400" cy="42840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" name="Google Shape;21;p2"/>
            <p:cNvGrpSpPr/>
            <p:nvPr/>
          </p:nvGrpSpPr>
          <p:grpSpPr>
            <a:xfrm>
              <a:off x="4396320" y="5247000"/>
              <a:ext cx="719280" cy="719280"/>
              <a:chOff x="4396320" y="5247000"/>
              <a:chExt cx="719280" cy="719280"/>
            </a:xfrm>
          </p:grpSpPr>
          <p:sp>
            <p:nvSpPr>
              <p:cNvPr id="13" name="Google Shape;22;p2"/>
              <p:cNvSpPr/>
              <p:nvPr/>
            </p:nvSpPr>
            <p:spPr>
              <a:xfrm>
                <a:off x="4396320" y="5247000"/>
                <a:ext cx="719280" cy="719280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" name="Google Shape;23;p2"/>
              <p:cNvSpPr/>
              <p:nvPr/>
            </p:nvSpPr>
            <p:spPr>
              <a:xfrm>
                <a:off x="4541760" y="5392440"/>
                <a:ext cx="428400" cy="42840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5" name="Google Shape;24;p2"/>
            <p:cNvGrpSpPr/>
            <p:nvPr/>
          </p:nvGrpSpPr>
          <p:grpSpPr>
            <a:xfrm>
              <a:off x="8723880" y="149760"/>
              <a:ext cx="957600" cy="957600"/>
              <a:chOff x="8723880" y="149760"/>
              <a:chExt cx="957600" cy="957600"/>
            </a:xfrm>
          </p:grpSpPr>
          <p:sp>
            <p:nvSpPr>
              <p:cNvPr id="16" name="Google Shape;25;p2"/>
              <p:cNvSpPr/>
              <p:nvPr/>
            </p:nvSpPr>
            <p:spPr>
              <a:xfrm>
                <a:off x="8723880" y="149760"/>
                <a:ext cx="957600" cy="95760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Google Shape;26;p2"/>
              <p:cNvSpPr/>
              <p:nvPr/>
            </p:nvSpPr>
            <p:spPr>
              <a:xfrm>
                <a:off x="8917560" y="343440"/>
                <a:ext cx="570240" cy="57024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8" name="Google Shape;27;p2"/>
            <p:cNvGrpSpPr/>
            <p:nvPr/>
          </p:nvGrpSpPr>
          <p:grpSpPr>
            <a:xfrm>
              <a:off x="9553680" y="149760"/>
              <a:ext cx="353880" cy="353880"/>
              <a:chOff x="9553680" y="149760"/>
              <a:chExt cx="353880" cy="353880"/>
            </a:xfrm>
          </p:grpSpPr>
          <p:sp>
            <p:nvSpPr>
              <p:cNvPr id="19" name="Google Shape;28;p2"/>
              <p:cNvSpPr/>
              <p:nvPr/>
            </p:nvSpPr>
            <p:spPr>
              <a:xfrm>
                <a:off x="9553680" y="149760"/>
                <a:ext cx="353880" cy="35388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" name="Google Shape;29;p2"/>
              <p:cNvSpPr/>
              <p:nvPr/>
            </p:nvSpPr>
            <p:spPr>
              <a:xfrm>
                <a:off x="9625320" y="221400"/>
                <a:ext cx="210600" cy="21060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49760" bIns="149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1" name="Google Shape;30;p2"/>
            <p:cNvGrpSpPr/>
            <p:nvPr/>
          </p:nvGrpSpPr>
          <p:grpSpPr>
            <a:xfrm>
              <a:off x="10418760" y="1914840"/>
              <a:ext cx="353880" cy="353880"/>
              <a:chOff x="10418760" y="1914840"/>
              <a:chExt cx="353880" cy="353880"/>
            </a:xfrm>
          </p:grpSpPr>
          <p:sp>
            <p:nvSpPr>
              <p:cNvPr id="22" name="Google Shape;31;p2"/>
              <p:cNvSpPr/>
              <p:nvPr/>
            </p:nvSpPr>
            <p:spPr>
              <a:xfrm>
                <a:off x="10418760" y="1914840"/>
                <a:ext cx="353880" cy="35388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" name="Google Shape;32;p2"/>
              <p:cNvSpPr/>
              <p:nvPr/>
            </p:nvSpPr>
            <p:spPr>
              <a:xfrm>
                <a:off x="10490400" y="1986480"/>
                <a:ext cx="210600" cy="21060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49760" bIns="149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4" name="Google Shape;33;p2"/>
            <p:cNvGrpSpPr/>
            <p:nvPr/>
          </p:nvGrpSpPr>
          <p:grpSpPr>
            <a:xfrm>
              <a:off x="3624480" y="6138000"/>
              <a:ext cx="353880" cy="353880"/>
              <a:chOff x="3624480" y="6138000"/>
              <a:chExt cx="353880" cy="353880"/>
            </a:xfrm>
          </p:grpSpPr>
          <p:sp>
            <p:nvSpPr>
              <p:cNvPr id="25" name="Google Shape;34;p2"/>
              <p:cNvSpPr/>
              <p:nvPr/>
            </p:nvSpPr>
            <p:spPr>
              <a:xfrm>
                <a:off x="3624480" y="6138000"/>
                <a:ext cx="353880" cy="353880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" name="Google Shape;35;p2"/>
              <p:cNvSpPr/>
              <p:nvPr/>
            </p:nvSpPr>
            <p:spPr>
              <a:xfrm>
                <a:off x="3696120" y="6209640"/>
                <a:ext cx="210600" cy="21060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49760" bIns="149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7" name="Google Shape;36;p2"/>
            <p:cNvGrpSpPr/>
            <p:nvPr/>
          </p:nvGrpSpPr>
          <p:grpSpPr>
            <a:xfrm>
              <a:off x="728640" y="149760"/>
              <a:ext cx="353880" cy="353880"/>
              <a:chOff x="728640" y="149760"/>
              <a:chExt cx="353880" cy="353880"/>
            </a:xfrm>
          </p:grpSpPr>
          <p:sp>
            <p:nvSpPr>
              <p:cNvPr id="28" name="Google Shape;37;p2"/>
              <p:cNvSpPr/>
              <p:nvPr/>
            </p:nvSpPr>
            <p:spPr>
              <a:xfrm>
                <a:off x="728640" y="149760"/>
                <a:ext cx="353880" cy="353880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Google Shape;38;p2"/>
              <p:cNvSpPr/>
              <p:nvPr/>
            </p:nvSpPr>
            <p:spPr>
              <a:xfrm>
                <a:off x="800280" y="221400"/>
                <a:ext cx="210600" cy="21060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49760" bIns="149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0" name="Google Shape;39;p2"/>
            <p:cNvGrpSpPr/>
            <p:nvPr/>
          </p:nvGrpSpPr>
          <p:grpSpPr>
            <a:xfrm>
              <a:off x="411840" y="1023840"/>
              <a:ext cx="353880" cy="353880"/>
              <a:chOff x="411840" y="1023840"/>
              <a:chExt cx="353880" cy="353880"/>
            </a:xfrm>
          </p:grpSpPr>
          <p:sp>
            <p:nvSpPr>
              <p:cNvPr id="31" name="Google Shape;40;p2"/>
              <p:cNvSpPr/>
              <p:nvPr/>
            </p:nvSpPr>
            <p:spPr>
              <a:xfrm>
                <a:off x="411840" y="1023840"/>
                <a:ext cx="353880" cy="353880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" name="Google Shape;41;p2"/>
              <p:cNvSpPr/>
              <p:nvPr/>
            </p:nvSpPr>
            <p:spPr>
              <a:xfrm>
                <a:off x="483120" y="1095480"/>
                <a:ext cx="210600" cy="21060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49760" bIns="149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8504280" cy="3406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ru-RU" sz="694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6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12060"/>
            </a:gs>
            <a:gs pos="100000">
              <a:srgbClr val="00183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135;p6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72" name="Google Shape;136;p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gradFill rotWithShape="0">
              <a:gsLst>
                <a:gs pos="0">
                  <a:srgbClr val="748bff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lin ang="162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Google Shape;137;p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gradFill rotWithShape="0">
              <a:gsLst>
                <a:gs pos="0">
                  <a:srgbClr val="20f8fd">
                    <a:alpha val="29019"/>
                  </a:srgbClr>
                </a:gs>
                <a:gs pos="100000">
                  <a:srgbClr val="0182aa">
                    <a:alpha val="36078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4" name="Google Shape;138;p6"/>
          <p:cNvGrpSpPr/>
          <p:nvPr/>
        </p:nvGrpSpPr>
        <p:grpSpPr>
          <a:xfrm>
            <a:off x="-16920" y="-123120"/>
            <a:ext cx="12251520" cy="7042320"/>
            <a:chOff x="-16920" y="-123120"/>
            <a:chExt cx="12251520" cy="7042320"/>
          </a:xfrm>
        </p:grpSpPr>
        <p:cxnSp>
          <p:nvCxnSpPr>
            <p:cNvPr id="75" name="Google Shape;139;p6"/>
            <p:cNvCxnSpPr/>
            <p:nvPr/>
          </p:nvCxnSpPr>
          <p:spPr>
            <a:xfrm>
              <a:off x="9672840" y="-97200"/>
              <a:ext cx="2562120" cy="133668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cxnSp>
          <p:nvCxnSpPr>
            <p:cNvPr id="76" name="Google Shape;140;p6"/>
            <p:cNvCxnSpPr/>
            <p:nvPr/>
          </p:nvCxnSpPr>
          <p:spPr>
            <a:xfrm flipH="1">
              <a:off x="-8280" y="-71640"/>
              <a:ext cx="1465200" cy="241596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cxnSp>
          <p:nvCxnSpPr>
            <p:cNvPr id="77" name="Google Shape;141;p6"/>
            <p:cNvCxnSpPr/>
            <p:nvPr/>
          </p:nvCxnSpPr>
          <p:spPr>
            <a:xfrm flipH="1">
              <a:off x="-16920" y="-123120"/>
              <a:ext cx="736920" cy="475524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cxnSp>
          <p:nvCxnSpPr>
            <p:cNvPr id="78" name="Google Shape;142;p6"/>
            <p:cNvCxnSpPr/>
            <p:nvPr/>
          </p:nvCxnSpPr>
          <p:spPr>
            <a:xfrm flipV="1">
              <a:off x="11472120" y="3414960"/>
              <a:ext cx="737280" cy="350460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grpSp>
          <p:nvGrpSpPr>
            <p:cNvPr id="79" name="Google Shape;143;p6"/>
            <p:cNvGrpSpPr/>
            <p:nvPr/>
          </p:nvGrpSpPr>
          <p:grpSpPr>
            <a:xfrm>
              <a:off x="160200" y="1328400"/>
              <a:ext cx="559440" cy="559440"/>
              <a:chOff x="160200" y="1328400"/>
              <a:chExt cx="559440" cy="559440"/>
            </a:xfrm>
          </p:grpSpPr>
          <p:sp>
            <p:nvSpPr>
              <p:cNvPr id="80" name="Google Shape;144;p6"/>
              <p:cNvSpPr/>
              <p:nvPr/>
            </p:nvSpPr>
            <p:spPr>
              <a:xfrm>
                <a:off x="160200" y="1328400"/>
                <a:ext cx="559440" cy="55944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" name="Google Shape;145;p6"/>
              <p:cNvSpPr/>
              <p:nvPr/>
            </p:nvSpPr>
            <p:spPr>
              <a:xfrm>
                <a:off x="273240" y="1441440"/>
                <a:ext cx="333000" cy="33300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2" name="Google Shape;146;p6"/>
            <p:cNvGrpSpPr/>
            <p:nvPr/>
          </p:nvGrpSpPr>
          <p:grpSpPr>
            <a:xfrm>
              <a:off x="10835640" y="320040"/>
              <a:ext cx="799200" cy="799200"/>
              <a:chOff x="10835640" y="320040"/>
              <a:chExt cx="799200" cy="799200"/>
            </a:xfrm>
          </p:grpSpPr>
          <p:sp>
            <p:nvSpPr>
              <p:cNvPr id="83" name="Google Shape;147;p6"/>
              <p:cNvSpPr/>
              <p:nvPr/>
            </p:nvSpPr>
            <p:spPr>
              <a:xfrm>
                <a:off x="10835640" y="320040"/>
                <a:ext cx="799200" cy="79920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4" name="Google Shape;148;p6"/>
              <p:cNvSpPr/>
              <p:nvPr/>
            </p:nvSpPr>
            <p:spPr>
              <a:xfrm>
                <a:off x="10997280" y="481680"/>
                <a:ext cx="475920" cy="47592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5" name="Google Shape;149;p6"/>
            <p:cNvGrpSpPr/>
            <p:nvPr/>
          </p:nvGrpSpPr>
          <p:grpSpPr>
            <a:xfrm>
              <a:off x="11675160" y="4352760"/>
              <a:ext cx="559440" cy="559440"/>
              <a:chOff x="11675160" y="4352760"/>
              <a:chExt cx="559440" cy="559440"/>
            </a:xfrm>
          </p:grpSpPr>
          <p:sp>
            <p:nvSpPr>
              <p:cNvPr id="86" name="Google Shape;150;p6"/>
              <p:cNvSpPr/>
              <p:nvPr/>
            </p:nvSpPr>
            <p:spPr>
              <a:xfrm>
                <a:off x="11675160" y="4352760"/>
                <a:ext cx="559440" cy="55944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" name="Google Shape;151;p6"/>
              <p:cNvSpPr/>
              <p:nvPr/>
            </p:nvSpPr>
            <p:spPr>
              <a:xfrm>
                <a:off x="11788200" y="4465800"/>
                <a:ext cx="333000" cy="33300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ru-RU" sz="31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12060"/>
            </a:gs>
            <a:gs pos="100000">
              <a:srgbClr val="00183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995;p34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27" name="Google Shape;996;p34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gradFill rotWithShape="0">
              <a:gsLst>
                <a:gs pos="0">
                  <a:srgbClr val="748bff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lin ang="162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Google Shape;997;p34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gradFill rotWithShape="0">
              <a:gsLst>
                <a:gs pos="0">
                  <a:srgbClr val="748bff">
                    <a:alpha val="0"/>
                  </a:srgbClr>
                </a:gs>
                <a:gs pos="100000">
                  <a:srgbClr val="748bff">
                    <a:alpha val="53333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29" name="Google Shape;998;p34"/>
          <p:cNvGrpSpPr/>
          <p:nvPr/>
        </p:nvGrpSpPr>
        <p:grpSpPr>
          <a:xfrm>
            <a:off x="-282240" y="-289080"/>
            <a:ext cx="12690720" cy="7468200"/>
            <a:chOff x="-282240" y="-289080"/>
            <a:chExt cx="12690720" cy="7468200"/>
          </a:xfrm>
        </p:grpSpPr>
        <p:cxnSp>
          <p:nvCxnSpPr>
            <p:cNvPr id="130" name="Google Shape;999;p34"/>
            <p:cNvCxnSpPr/>
            <p:nvPr/>
          </p:nvCxnSpPr>
          <p:spPr>
            <a:xfrm>
              <a:off x="9488880" y="-69480"/>
              <a:ext cx="2711520" cy="218160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grpSp>
          <p:nvGrpSpPr>
            <p:cNvPr id="131" name="Google Shape;1000;p34"/>
            <p:cNvGrpSpPr/>
            <p:nvPr/>
          </p:nvGrpSpPr>
          <p:grpSpPr>
            <a:xfrm>
              <a:off x="351360" y="920160"/>
              <a:ext cx="445320" cy="445320"/>
              <a:chOff x="351360" y="920160"/>
              <a:chExt cx="445320" cy="445320"/>
            </a:xfrm>
          </p:grpSpPr>
          <p:sp>
            <p:nvSpPr>
              <p:cNvPr id="132" name="Google Shape;1001;p34"/>
              <p:cNvSpPr/>
              <p:nvPr/>
            </p:nvSpPr>
            <p:spPr>
              <a:xfrm>
                <a:off x="351360" y="920160"/>
                <a:ext cx="445320" cy="44532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3" name="Google Shape;1002;p34"/>
              <p:cNvSpPr/>
              <p:nvPr/>
            </p:nvSpPr>
            <p:spPr>
              <a:xfrm>
                <a:off x="441360" y="1010160"/>
                <a:ext cx="265320" cy="26532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cxnSp>
          <p:nvCxnSpPr>
            <p:cNvPr id="134" name="Google Shape;1003;p34"/>
            <p:cNvCxnSpPr/>
            <p:nvPr/>
          </p:nvCxnSpPr>
          <p:spPr>
            <a:xfrm>
              <a:off x="10470240" y="-102600"/>
              <a:ext cx="1721880" cy="524736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cxnSp>
          <p:nvCxnSpPr>
            <p:cNvPr id="135" name="Google Shape;1004;p34"/>
            <p:cNvCxnSpPr/>
            <p:nvPr/>
          </p:nvCxnSpPr>
          <p:spPr>
            <a:xfrm flipV="1">
              <a:off x="10562040" y="3769200"/>
              <a:ext cx="1846800" cy="326016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cxnSp>
          <p:nvCxnSpPr>
            <p:cNvPr id="136" name="Google Shape;1005;p34"/>
            <p:cNvCxnSpPr/>
            <p:nvPr/>
          </p:nvCxnSpPr>
          <p:spPr>
            <a:xfrm flipH="1">
              <a:off x="-282240" y="-289080"/>
              <a:ext cx="2178720" cy="488988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cxnSp>
          <p:nvCxnSpPr>
            <p:cNvPr id="137" name="Google Shape;1006;p34"/>
            <p:cNvCxnSpPr/>
            <p:nvPr/>
          </p:nvCxnSpPr>
          <p:spPr>
            <a:xfrm>
              <a:off x="-199080" y="1706400"/>
              <a:ext cx="1546560" cy="547308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grpSp>
          <p:nvGrpSpPr>
            <p:cNvPr id="138" name="Google Shape;1007;p34"/>
            <p:cNvGrpSpPr/>
            <p:nvPr/>
          </p:nvGrpSpPr>
          <p:grpSpPr>
            <a:xfrm>
              <a:off x="10365840" y="542160"/>
              <a:ext cx="957600" cy="957600"/>
              <a:chOff x="10365840" y="542160"/>
              <a:chExt cx="957600" cy="957600"/>
            </a:xfrm>
          </p:grpSpPr>
          <p:sp>
            <p:nvSpPr>
              <p:cNvPr id="139" name="Google Shape;1008;p34"/>
              <p:cNvSpPr/>
              <p:nvPr/>
            </p:nvSpPr>
            <p:spPr>
              <a:xfrm>
                <a:off x="10365840" y="542160"/>
                <a:ext cx="957600" cy="95760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0" name="Google Shape;1009;p34"/>
              <p:cNvSpPr/>
              <p:nvPr/>
            </p:nvSpPr>
            <p:spPr>
              <a:xfrm>
                <a:off x="10559520" y="735840"/>
                <a:ext cx="570240" cy="57024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1" name="Google Shape;1010;p34"/>
            <p:cNvGrpSpPr/>
            <p:nvPr/>
          </p:nvGrpSpPr>
          <p:grpSpPr>
            <a:xfrm>
              <a:off x="480960" y="5266440"/>
              <a:ext cx="957600" cy="957600"/>
              <a:chOff x="480960" y="5266440"/>
              <a:chExt cx="957600" cy="957600"/>
            </a:xfrm>
          </p:grpSpPr>
          <p:sp>
            <p:nvSpPr>
              <p:cNvPr id="142" name="Google Shape;1011;p34"/>
              <p:cNvSpPr/>
              <p:nvPr/>
            </p:nvSpPr>
            <p:spPr>
              <a:xfrm>
                <a:off x="480960" y="5266440"/>
                <a:ext cx="957600" cy="95760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3" name="Google Shape;1012;p34"/>
              <p:cNvSpPr/>
              <p:nvPr/>
            </p:nvSpPr>
            <p:spPr>
              <a:xfrm>
                <a:off x="674640" y="5460120"/>
                <a:ext cx="570240" cy="57024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4" name="Google Shape;1013;p34"/>
            <p:cNvGrpSpPr/>
            <p:nvPr/>
          </p:nvGrpSpPr>
          <p:grpSpPr>
            <a:xfrm>
              <a:off x="1116360" y="2217600"/>
              <a:ext cx="445320" cy="445320"/>
              <a:chOff x="1116360" y="2217600"/>
              <a:chExt cx="445320" cy="445320"/>
            </a:xfrm>
          </p:grpSpPr>
          <p:sp>
            <p:nvSpPr>
              <p:cNvPr id="145" name="Google Shape;1014;p34"/>
              <p:cNvSpPr/>
              <p:nvPr/>
            </p:nvSpPr>
            <p:spPr>
              <a:xfrm>
                <a:off x="1116360" y="2217600"/>
                <a:ext cx="445320" cy="44532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" name="Google Shape;1015;p34"/>
              <p:cNvSpPr/>
              <p:nvPr/>
            </p:nvSpPr>
            <p:spPr>
              <a:xfrm>
                <a:off x="1206360" y="2307600"/>
                <a:ext cx="265320" cy="26532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7" name="Google Shape;1016;p34"/>
            <p:cNvGrpSpPr/>
            <p:nvPr/>
          </p:nvGrpSpPr>
          <p:grpSpPr>
            <a:xfrm>
              <a:off x="10878120" y="4907160"/>
              <a:ext cx="445320" cy="445320"/>
              <a:chOff x="10878120" y="4907160"/>
              <a:chExt cx="445320" cy="445320"/>
            </a:xfrm>
          </p:grpSpPr>
          <p:sp>
            <p:nvSpPr>
              <p:cNvPr id="148" name="Google Shape;1017;p34"/>
              <p:cNvSpPr/>
              <p:nvPr/>
            </p:nvSpPr>
            <p:spPr>
              <a:xfrm>
                <a:off x="10878120" y="4907160"/>
                <a:ext cx="445320" cy="44532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9" name="Google Shape;1018;p34"/>
              <p:cNvSpPr/>
              <p:nvPr/>
            </p:nvSpPr>
            <p:spPr>
              <a:xfrm>
                <a:off x="10968120" y="4997160"/>
                <a:ext cx="265320" cy="26532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50" name="Google Shape;1019;p34"/>
            <p:cNvGrpSpPr/>
            <p:nvPr/>
          </p:nvGrpSpPr>
          <p:grpSpPr>
            <a:xfrm>
              <a:off x="10296000" y="3429000"/>
              <a:ext cx="445320" cy="445320"/>
              <a:chOff x="10296000" y="3429000"/>
              <a:chExt cx="445320" cy="445320"/>
            </a:xfrm>
          </p:grpSpPr>
          <p:sp>
            <p:nvSpPr>
              <p:cNvPr id="151" name="Google Shape;1020;p34"/>
              <p:cNvSpPr/>
              <p:nvPr/>
            </p:nvSpPr>
            <p:spPr>
              <a:xfrm>
                <a:off x="10296000" y="3429000"/>
                <a:ext cx="445320" cy="44532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" name="Google Shape;1021;p34"/>
              <p:cNvSpPr/>
              <p:nvPr/>
            </p:nvSpPr>
            <p:spPr>
              <a:xfrm>
                <a:off x="10386000" y="3519000"/>
                <a:ext cx="265320" cy="26532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 rot="21599400">
            <a:off x="497880" y="4704480"/>
            <a:ext cx="4471560" cy="5680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70" spc="-1" strike="noStrike">
                <a:solidFill>
                  <a:schemeClr val="lt1"/>
                </a:solidFill>
                <a:latin typeface="Overpass"/>
                <a:ea typeface="Overpass"/>
              </a:rPr>
              <a:t>Саргсян Арам Грачьяевич</a:t>
            </a:r>
            <a:endParaRPr b="0" lang="ru-RU" sz="187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70" spc="-1" strike="noStrike">
                <a:solidFill>
                  <a:schemeClr val="lt1"/>
                </a:solidFill>
                <a:latin typeface="Overpass"/>
                <a:ea typeface="Overpass"/>
              </a:rPr>
              <a:t>группа: НПИбд 02-20</a:t>
            </a:r>
            <a:endParaRPr b="0" lang="ru-RU" sz="187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70" spc="-1" strike="noStrike">
                <a:solidFill>
                  <a:schemeClr val="lt1"/>
                </a:solidFill>
                <a:latin typeface="Overpass"/>
                <a:ea typeface="Overpass"/>
              </a:rPr>
              <a:t>Студенческий</a:t>
            </a:r>
            <a:r>
              <a:rPr b="0" lang="en-US" sz="1870" spc="-1" strike="noStrike">
                <a:solidFill>
                  <a:schemeClr val="lt1"/>
                </a:solidFill>
                <a:latin typeface="Overpass"/>
                <a:ea typeface="Overpass"/>
              </a:rPr>
              <a:t> </a:t>
            </a:r>
            <a:r>
              <a:rPr b="0" lang="ru-RU" sz="1870" spc="-1" strike="noStrike">
                <a:solidFill>
                  <a:schemeClr val="lt1"/>
                </a:solidFill>
                <a:latin typeface="Overpass"/>
                <a:ea typeface="Overpass"/>
              </a:rPr>
              <a:t>билет: 1032201740</a:t>
            </a:r>
            <a:endParaRPr b="0" lang="ru-RU" sz="1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title"/>
          </p:nvPr>
        </p:nvSpPr>
        <p:spPr>
          <a:xfrm>
            <a:off x="493920" y="327240"/>
            <a:ext cx="10767600" cy="38433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6600" spc="-1" strike="noStrike">
                <a:solidFill>
                  <a:schemeClr val="accent4"/>
                </a:solidFill>
                <a:latin typeface="Oxanium"/>
                <a:ea typeface="Oxanium"/>
              </a:rPr>
              <a:t>Настройка NAT.</a:t>
            </a: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ru-RU" sz="6600" spc="-1" strike="noStrike">
                <a:solidFill>
                  <a:schemeClr val="accent4"/>
                </a:solidFill>
                <a:latin typeface="Oxanium"/>
                <a:ea typeface="Oxanium"/>
              </a:rPr>
              <a:t>Планирование</a:t>
            </a: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3" name="Google Shape;1120;p41"/>
          <p:cNvGrpSpPr/>
          <p:nvPr/>
        </p:nvGrpSpPr>
        <p:grpSpPr>
          <a:xfrm>
            <a:off x="7312680" y="2654640"/>
            <a:ext cx="4074840" cy="3751560"/>
            <a:chOff x="7312680" y="2654640"/>
            <a:chExt cx="4074840" cy="3751560"/>
          </a:xfrm>
        </p:grpSpPr>
        <p:grpSp>
          <p:nvGrpSpPr>
            <p:cNvPr id="194" name="Google Shape;1121;p41"/>
            <p:cNvGrpSpPr/>
            <p:nvPr/>
          </p:nvGrpSpPr>
          <p:grpSpPr>
            <a:xfrm>
              <a:off x="9176760" y="2654640"/>
              <a:ext cx="1271520" cy="1704960"/>
              <a:chOff x="9176760" y="2654640"/>
              <a:chExt cx="1271520" cy="1704960"/>
            </a:xfrm>
          </p:grpSpPr>
          <p:sp>
            <p:nvSpPr>
              <p:cNvPr id="195" name="Google Shape;1122;p41"/>
              <p:cNvSpPr/>
              <p:nvPr/>
            </p:nvSpPr>
            <p:spPr>
              <a:xfrm flipH="1">
                <a:off x="10133640" y="3032280"/>
                <a:ext cx="313920" cy="1327320"/>
              </a:xfrm>
              <a:custGeom>
                <a:avLst/>
                <a:gdLst>
                  <a:gd name="textAreaLeft" fmla="*/ 360 w 313920"/>
                  <a:gd name="textAreaRight" fmla="*/ 314640 w 313920"/>
                  <a:gd name="textAreaTop" fmla="*/ 0 h 1327320"/>
                  <a:gd name="textAreaBottom" fmla="*/ 1327680 h 1327320"/>
                </a:gdLst>
                <a:ahLst/>
                <a:rect l="textAreaLeft" t="textAreaTop" r="textAreaRight" b="textAreaBottom"/>
                <a:pathLst>
                  <a:path w="4129" h="17434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6" name="Google Shape;1123;p41"/>
              <p:cNvSpPr/>
              <p:nvPr/>
            </p:nvSpPr>
            <p:spPr>
              <a:xfrm flipH="1">
                <a:off x="10103760" y="3179160"/>
                <a:ext cx="231480" cy="954720"/>
              </a:xfrm>
              <a:custGeom>
                <a:avLst/>
                <a:gdLst>
                  <a:gd name="textAreaLeft" fmla="*/ -360 w 231480"/>
                  <a:gd name="textAreaRight" fmla="*/ 231480 w 231480"/>
                  <a:gd name="textAreaTop" fmla="*/ 0 h 954720"/>
                  <a:gd name="textAreaBottom" fmla="*/ 955080 h 954720"/>
                </a:gdLst>
                <a:ahLst/>
                <a:rect l="textAreaLeft" t="textAreaTop" r="textAreaRight" b="textAreaBottom"/>
                <a:pathLst>
                  <a:path w="3046" h="12544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7" name="Google Shape;1124;p41"/>
              <p:cNvSpPr/>
              <p:nvPr/>
            </p:nvSpPr>
            <p:spPr>
              <a:xfrm flipH="1">
                <a:off x="10277640" y="3400920"/>
                <a:ext cx="170280" cy="675360"/>
              </a:xfrm>
              <a:custGeom>
                <a:avLst/>
                <a:gdLst>
                  <a:gd name="textAreaLeft" fmla="*/ -360 w 170280"/>
                  <a:gd name="textAreaRight" fmla="*/ 170280 w 170280"/>
                  <a:gd name="textAreaTop" fmla="*/ 0 h 675360"/>
                  <a:gd name="textAreaBottom" fmla="*/ 675720 h 675360"/>
                </a:gdLst>
                <a:ahLst/>
                <a:rect l="textAreaLeft" t="textAreaTop" r="textAreaRight" b="textAreaBottom"/>
                <a:pathLst>
                  <a:path w="2239" h="8875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8" name="Google Shape;1125;p41"/>
              <p:cNvSpPr/>
              <p:nvPr/>
            </p:nvSpPr>
            <p:spPr>
              <a:xfrm flipH="1">
                <a:off x="9901800" y="2937960"/>
                <a:ext cx="313920" cy="1327320"/>
              </a:xfrm>
              <a:custGeom>
                <a:avLst/>
                <a:gdLst>
                  <a:gd name="textAreaLeft" fmla="*/ 360 w 313920"/>
                  <a:gd name="textAreaRight" fmla="*/ 314640 w 313920"/>
                  <a:gd name="textAreaTop" fmla="*/ 0 h 1327320"/>
                  <a:gd name="textAreaBottom" fmla="*/ 1327680 h 1327320"/>
                </a:gdLst>
                <a:ahLst/>
                <a:rect l="textAreaLeft" t="textAreaTop" r="textAreaRight" b="textAreaBottom"/>
                <a:pathLst>
                  <a:path w="4127" h="17435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9" name="Google Shape;1126;p41"/>
              <p:cNvSpPr/>
              <p:nvPr/>
            </p:nvSpPr>
            <p:spPr>
              <a:xfrm flipH="1">
                <a:off x="9871920" y="3084840"/>
                <a:ext cx="231480" cy="954720"/>
              </a:xfrm>
              <a:custGeom>
                <a:avLst/>
                <a:gdLst>
                  <a:gd name="textAreaLeft" fmla="*/ -360 w 231480"/>
                  <a:gd name="textAreaRight" fmla="*/ 231480 w 231480"/>
                  <a:gd name="textAreaTop" fmla="*/ 0 h 954720"/>
                  <a:gd name="textAreaBottom" fmla="*/ 955080 h 954720"/>
                </a:gdLst>
                <a:ahLst/>
                <a:rect l="textAreaLeft" t="textAreaTop" r="textAreaRight" b="textAreaBottom"/>
                <a:pathLst>
                  <a:path w="3045" h="12544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0" name="Google Shape;1127;p41"/>
              <p:cNvSpPr/>
              <p:nvPr/>
            </p:nvSpPr>
            <p:spPr>
              <a:xfrm flipH="1">
                <a:off x="10046520" y="3306600"/>
                <a:ext cx="169920" cy="675360"/>
              </a:xfrm>
              <a:custGeom>
                <a:avLst/>
                <a:gdLst>
                  <a:gd name="textAreaLeft" fmla="*/ 360 w 169920"/>
                  <a:gd name="textAreaRight" fmla="*/ 170640 w 169920"/>
                  <a:gd name="textAreaTop" fmla="*/ 0 h 675360"/>
                  <a:gd name="textAreaBottom" fmla="*/ 675720 h 675360"/>
                </a:gdLst>
                <a:ahLst/>
                <a:rect l="textAreaLeft" t="textAreaTop" r="textAreaRight" b="textAreaBottom"/>
                <a:pathLst>
                  <a:path w="2235" h="8874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1" name="Google Shape;1128;p41"/>
              <p:cNvSpPr/>
              <p:nvPr/>
            </p:nvSpPr>
            <p:spPr>
              <a:xfrm flipH="1">
                <a:off x="9669960" y="2843280"/>
                <a:ext cx="313920" cy="1327320"/>
              </a:xfrm>
              <a:custGeom>
                <a:avLst/>
                <a:gdLst>
                  <a:gd name="textAreaLeft" fmla="*/ 360 w 313920"/>
                  <a:gd name="textAreaRight" fmla="*/ 314640 w 313920"/>
                  <a:gd name="textAreaTop" fmla="*/ 0 h 1327320"/>
                  <a:gd name="textAreaBottom" fmla="*/ 1327680 h 1327320"/>
                </a:gdLst>
                <a:ahLst/>
                <a:rect l="textAreaLeft" t="textAreaTop" r="textAreaRight" b="textAreaBottom"/>
                <a:pathLst>
                  <a:path w="4129" h="17436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2" name="Google Shape;1129;p41"/>
              <p:cNvSpPr/>
              <p:nvPr/>
            </p:nvSpPr>
            <p:spPr>
              <a:xfrm flipH="1">
                <a:off x="9640080" y="2990520"/>
                <a:ext cx="231480" cy="954720"/>
              </a:xfrm>
              <a:custGeom>
                <a:avLst/>
                <a:gdLst>
                  <a:gd name="textAreaLeft" fmla="*/ -360 w 231480"/>
                  <a:gd name="textAreaRight" fmla="*/ 231480 w 231480"/>
                  <a:gd name="textAreaTop" fmla="*/ 0 h 954720"/>
                  <a:gd name="textAreaBottom" fmla="*/ 955080 h 954720"/>
                </a:gdLst>
                <a:ahLst/>
                <a:rect l="textAreaLeft" t="textAreaTop" r="textAreaRight" b="textAreaBottom"/>
                <a:pathLst>
                  <a:path w="3047" h="12543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3" name="Google Shape;1130;p41"/>
              <p:cNvSpPr/>
              <p:nvPr/>
            </p:nvSpPr>
            <p:spPr>
              <a:xfrm flipH="1">
                <a:off x="9814680" y="3212280"/>
                <a:ext cx="169920" cy="675360"/>
              </a:xfrm>
              <a:custGeom>
                <a:avLst/>
                <a:gdLst>
                  <a:gd name="textAreaLeft" fmla="*/ 360 w 169920"/>
                  <a:gd name="textAreaRight" fmla="*/ 170640 w 169920"/>
                  <a:gd name="textAreaTop" fmla="*/ 0 h 675360"/>
                  <a:gd name="textAreaBottom" fmla="*/ 675720 h 675360"/>
                </a:gdLst>
                <a:ahLst/>
                <a:rect l="textAreaLeft" t="textAreaTop" r="textAreaRight" b="textAreaBottom"/>
                <a:pathLst>
                  <a:path w="2238" h="8872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4" name="Google Shape;1131;p41"/>
              <p:cNvSpPr/>
              <p:nvPr/>
            </p:nvSpPr>
            <p:spPr>
              <a:xfrm flipH="1">
                <a:off x="9438120" y="2748960"/>
                <a:ext cx="313920" cy="1327320"/>
              </a:xfrm>
              <a:custGeom>
                <a:avLst/>
                <a:gdLst>
                  <a:gd name="textAreaLeft" fmla="*/ 360 w 313920"/>
                  <a:gd name="textAreaRight" fmla="*/ 314640 w 313920"/>
                  <a:gd name="textAreaTop" fmla="*/ 0 h 1327320"/>
                  <a:gd name="textAreaBottom" fmla="*/ 1327680 h 1327320"/>
                </a:gdLst>
                <a:ahLst/>
                <a:rect l="textAreaLeft" t="textAreaTop" r="textAreaRight" b="textAreaBottom"/>
                <a:pathLst>
                  <a:path w="4127" h="17435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5" name="Google Shape;1132;p41"/>
              <p:cNvSpPr/>
              <p:nvPr/>
            </p:nvSpPr>
            <p:spPr>
              <a:xfrm flipH="1">
                <a:off x="9408240" y="2896200"/>
                <a:ext cx="231480" cy="954720"/>
              </a:xfrm>
              <a:custGeom>
                <a:avLst/>
                <a:gdLst>
                  <a:gd name="textAreaLeft" fmla="*/ -360 w 231480"/>
                  <a:gd name="textAreaRight" fmla="*/ 231480 w 231480"/>
                  <a:gd name="textAreaTop" fmla="*/ 0 h 954720"/>
                  <a:gd name="textAreaBottom" fmla="*/ 955080 h 954720"/>
                </a:gdLst>
                <a:ahLst/>
                <a:rect l="textAreaLeft" t="textAreaTop" r="textAreaRight" b="textAreaBottom"/>
                <a:pathLst>
                  <a:path w="3047" h="12542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6" name="Google Shape;1133;p41"/>
              <p:cNvSpPr/>
              <p:nvPr/>
            </p:nvSpPr>
            <p:spPr>
              <a:xfrm flipH="1">
                <a:off x="9582840" y="3117960"/>
                <a:ext cx="169920" cy="675360"/>
              </a:xfrm>
              <a:custGeom>
                <a:avLst/>
                <a:gdLst>
                  <a:gd name="textAreaLeft" fmla="*/ 360 w 169920"/>
                  <a:gd name="textAreaRight" fmla="*/ 170640 w 169920"/>
                  <a:gd name="textAreaTop" fmla="*/ 0 h 675360"/>
                  <a:gd name="textAreaBottom" fmla="*/ 675720 h 675360"/>
                </a:gdLst>
                <a:ahLst/>
                <a:rect l="textAreaLeft" t="textAreaTop" r="textAreaRight" b="textAreaBottom"/>
                <a:pathLst>
                  <a:path w="2235" h="8875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7" name="Google Shape;1134;p41"/>
              <p:cNvSpPr/>
              <p:nvPr/>
            </p:nvSpPr>
            <p:spPr>
              <a:xfrm flipH="1">
                <a:off x="9205560" y="2654640"/>
                <a:ext cx="314280" cy="1327320"/>
              </a:xfrm>
              <a:custGeom>
                <a:avLst/>
                <a:gdLst>
                  <a:gd name="textAreaLeft" fmla="*/ -360 w 314280"/>
                  <a:gd name="textAreaRight" fmla="*/ 314280 w 314280"/>
                  <a:gd name="textAreaTop" fmla="*/ 0 h 1327320"/>
                  <a:gd name="textAreaBottom" fmla="*/ 1327680 h 1327320"/>
                </a:gdLst>
                <a:ahLst/>
                <a:rect l="textAreaLeft" t="textAreaTop" r="textAreaRight" b="textAreaBottom"/>
                <a:pathLst>
                  <a:path w="4130" h="17437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8" name="Google Shape;1135;p41"/>
              <p:cNvSpPr/>
              <p:nvPr/>
            </p:nvSpPr>
            <p:spPr>
              <a:xfrm flipH="1">
                <a:off x="9176400" y="2801880"/>
                <a:ext cx="231480" cy="954720"/>
              </a:xfrm>
              <a:custGeom>
                <a:avLst/>
                <a:gdLst>
                  <a:gd name="textAreaLeft" fmla="*/ -360 w 231480"/>
                  <a:gd name="textAreaRight" fmla="*/ 231480 w 231480"/>
                  <a:gd name="textAreaTop" fmla="*/ 0 h 954720"/>
                  <a:gd name="textAreaBottom" fmla="*/ 955080 h 954720"/>
                </a:gdLst>
                <a:ahLst/>
                <a:rect l="textAreaLeft" t="textAreaTop" r="textAreaRight" b="textAreaBottom"/>
                <a:pathLst>
                  <a:path w="3045" h="12543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9" name="Google Shape;1136;p41"/>
              <p:cNvSpPr/>
              <p:nvPr/>
            </p:nvSpPr>
            <p:spPr>
              <a:xfrm flipH="1">
                <a:off x="9351000" y="3023640"/>
                <a:ext cx="169920" cy="675360"/>
              </a:xfrm>
              <a:custGeom>
                <a:avLst/>
                <a:gdLst>
                  <a:gd name="textAreaLeft" fmla="*/ 360 w 169920"/>
                  <a:gd name="textAreaRight" fmla="*/ 170640 w 169920"/>
                  <a:gd name="textAreaTop" fmla="*/ 0 h 675360"/>
                  <a:gd name="textAreaBottom" fmla="*/ 675720 h 675360"/>
                </a:gdLst>
                <a:ahLst/>
                <a:rect l="textAreaLeft" t="textAreaTop" r="textAreaRight" b="textAreaBottom"/>
                <a:pathLst>
                  <a:path w="2237" h="8874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10" name="Google Shape;1137;p41"/>
            <p:cNvGrpSpPr/>
            <p:nvPr/>
          </p:nvGrpSpPr>
          <p:grpSpPr>
            <a:xfrm>
              <a:off x="7345080" y="3226680"/>
              <a:ext cx="4042440" cy="3179520"/>
              <a:chOff x="7345080" y="3226680"/>
              <a:chExt cx="4042440" cy="3179520"/>
            </a:xfrm>
          </p:grpSpPr>
          <p:sp>
            <p:nvSpPr>
              <p:cNvPr id="211" name="Google Shape;1138;p41"/>
              <p:cNvSpPr/>
              <p:nvPr/>
            </p:nvSpPr>
            <p:spPr>
              <a:xfrm flipH="1">
                <a:off x="8884800" y="4674240"/>
                <a:ext cx="2502720" cy="1648800"/>
              </a:xfrm>
              <a:custGeom>
                <a:avLst/>
                <a:gdLst>
                  <a:gd name="textAreaLeft" fmla="*/ 360 w 2502720"/>
                  <a:gd name="textAreaRight" fmla="*/ 2503440 w 2502720"/>
                  <a:gd name="textAreaTop" fmla="*/ 0 h 1648800"/>
                  <a:gd name="textAreaBottom" fmla="*/ 1649160 h 1648800"/>
                </a:gdLst>
                <a:ahLst/>
                <a:rect l="textAreaLeft" t="textAreaTop" r="textAreaRight" b="textAreaBottom"/>
                <a:pathLst>
                  <a:path w="28727" h="16585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2" name="Google Shape;1139;p41"/>
              <p:cNvSpPr/>
              <p:nvPr/>
            </p:nvSpPr>
            <p:spPr>
              <a:xfrm flipH="1">
                <a:off x="7344720" y="4762440"/>
                <a:ext cx="2776680" cy="1602720"/>
              </a:xfrm>
              <a:custGeom>
                <a:avLst/>
                <a:gdLst>
                  <a:gd name="textAreaLeft" fmla="*/ -360 w 2776680"/>
                  <a:gd name="textAreaRight" fmla="*/ 2776680 w 2776680"/>
                  <a:gd name="textAreaTop" fmla="*/ 0 h 1602720"/>
                  <a:gd name="textAreaBottom" fmla="*/ 1603080 h 1602720"/>
                </a:gdLst>
                <a:ahLst/>
                <a:rect l="textAreaLeft" t="textAreaTop" r="textAreaRight" b="textAreaBottom"/>
                <a:pathLst>
                  <a:path w="28727" h="16585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3" name="Google Shape;1140;p41"/>
              <p:cNvSpPr/>
              <p:nvPr/>
            </p:nvSpPr>
            <p:spPr>
              <a:xfrm flipH="1">
                <a:off x="7382880" y="4600440"/>
                <a:ext cx="3016800" cy="1769400"/>
              </a:xfrm>
              <a:custGeom>
                <a:avLst/>
                <a:gdLst>
                  <a:gd name="textAreaLeft" fmla="*/ 360 w 3016800"/>
                  <a:gd name="textAreaRight" fmla="*/ 3017520 w 3016800"/>
                  <a:gd name="textAreaTop" fmla="*/ 0 h 1769400"/>
                  <a:gd name="textAreaBottom" fmla="*/ 1769760 h 1769400"/>
                </a:gdLst>
                <a:ahLst/>
                <a:rect l="textAreaLeft" t="textAreaTop" r="textAreaRight" b="textAreaBottom"/>
                <a:pathLst>
                  <a:path w="44357" h="26019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12060"/>
                  </a:gs>
                  <a:gs pos="100000">
                    <a:srgbClr val="00183a"/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4" name="Google Shape;1141;p41"/>
              <p:cNvSpPr/>
              <p:nvPr/>
            </p:nvSpPr>
            <p:spPr>
              <a:xfrm flipH="1">
                <a:off x="7388280" y="5205960"/>
                <a:ext cx="3006000" cy="1200240"/>
              </a:xfrm>
              <a:custGeom>
                <a:avLst/>
                <a:gdLst>
                  <a:gd name="textAreaLeft" fmla="*/ 360 w 3006000"/>
                  <a:gd name="textAreaRight" fmla="*/ 3006720 w 3006000"/>
                  <a:gd name="textAreaTop" fmla="*/ 0 h 1200240"/>
                  <a:gd name="textAreaBottom" fmla="*/ 1200600 h 1200240"/>
                </a:gdLst>
                <a:ahLst/>
                <a:rect l="textAreaLeft" t="textAreaTop" r="textAreaRight" b="textAreaBottom"/>
                <a:pathLst>
                  <a:path w="44194" h="17648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3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5" name="Google Shape;1142;p41"/>
              <p:cNvSpPr/>
              <p:nvPr/>
            </p:nvSpPr>
            <p:spPr>
              <a:xfrm flipH="1">
                <a:off x="7388280" y="5205960"/>
                <a:ext cx="3006000" cy="1200240"/>
              </a:xfrm>
              <a:custGeom>
                <a:avLst/>
                <a:gdLst>
                  <a:gd name="textAreaLeft" fmla="*/ 360 w 3006000"/>
                  <a:gd name="textAreaRight" fmla="*/ 3006720 w 3006000"/>
                  <a:gd name="textAreaTop" fmla="*/ 0 h 1200240"/>
                  <a:gd name="textAreaBottom" fmla="*/ 1200600 h 1200240"/>
                </a:gdLst>
                <a:ahLst/>
                <a:rect l="textAreaLeft" t="textAreaTop" r="textAreaRight" b="textAreaBottom"/>
                <a:pathLst>
                  <a:path w="44194" h="17648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6" name="Google Shape;1143;p41"/>
              <p:cNvSpPr/>
              <p:nvPr/>
            </p:nvSpPr>
            <p:spPr>
              <a:xfrm flipH="1">
                <a:off x="7966800" y="4743720"/>
                <a:ext cx="2141640" cy="1235160"/>
              </a:xfrm>
              <a:custGeom>
                <a:avLst/>
                <a:gdLst>
                  <a:gd name="textAreaLeft" fmla="*/ -360 w 2141640"/>
                  <a:gd name="textAreaRight" fmla="*/ 2141640 w 2141640"/>
                  <a:gd name="textAreaTop" fmla="*/ 0 h 1235160"/>
                  <a:gd name="textAreaBottom" fmla="*/ 1235520 h 1235160"/>
                </a:gdLst>
                <a:ahLst/>
                <a:rect l="textAreaLeft" t="textAreaTop" r="textAreaRight" b="textAreaBottom"/>
                <a:pathLst>
                  <a:path w="31488" h="18165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6aff"/>
                  </a:gs>
                  <a:gs pos="100000">
                    <a:srgbClr val="0182aa"/>
                  </a:gs>
                </a:gsLst>
                <a:lin ang="53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7" name="Google Shape;1144;p41"/>
              <p:cNvSpPr/>
              <p:nvPr/>
            </p:nvSpPr>
            <p:spPr>
              <a:xfrm flipH="1">
                <a:off x="8006040" y="5308200"/>
                <a:ext cx="1088280" cy="628200"/>
              </a:xfrm>
              <a:custGeom>
                <a:avLst/>
                <a:gdLst>
                  <a:gd name="textAreaLeft" fmla="*/ -360 w 1088280"/>
                  <a:gd name="textAreaRight" fmla="*/ 1088280 w 1088280"/>
                  <a:gd name="textAreaTop" fmla="*/ 0 h 628200"/>
                  <a:gd name="textAreaBottom" fmla="*/ 628560 h 628200"/>
                </a:gdLst>
                <a:ahLst/>
                <a:rect l="textAreaLeft" t="textAreaTop" r="textAreaRight" b="textAreaBottom"/>
                <a:pathLst>
                  <a:path w="16005" h="924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aff"/>
                  </a:gs>
                  <a:gs pos="100000">
                    <a:srgbClr val="0182aa"/>
                  </a:gs>
                </a:gsLst>
                <a:lin ang="53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8" name="Google Shape;1145;p41"/>
              <p:cNvSpPr/>
              <p:nvPr/>
            </p:nvSpPr>
            <p:spPr>
              <a:xfrm flipH="1">
                <a:off x="8406000" y="3233160"/>
                <a:ext cx="2301840" cy="2519640"/>
              </a:xfrm>
              <a:custGeom>
                <a:avLst/>
                <a:gdLst>
                  <a:gd name="textAreaLeft" fmla="*/ 360 w 2301840"/>
                  <a:gd name="textAreaRight" fmla="*/ 2302560 w 2301840"/>
                  <a:gd name="textAreaTop" fmla="*/ 0 h 2519640"/>
                  <a:gd name="textAreaBottom" fmla="*/ 2520000 h 2519640"/>
                </a:gdLst>
                <a:ahLst/>
                <a:rect l="textAreaLeft" t="textAreaTop" r="textAreaRight" b="textAreaBottom"/>
                <a:pathLst>
                  <a:path w="33846" h="37045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9" name="Google Shape;1146;p41"/>
              <p:cNvSpPr/>
              <p:nvPr/>
            </p:nvSpPr>
            <p:spPr>
              <a:xfrm flipH="1">
                <a:off x="8449200" y="3295800"/>
                <a:ext cx="2215440" cy="2394720"/>
              </a:xfrm>
              <a:custGeom>
                <a:avLst/>
                <a:gdLst>
                  <a:gd name="textAreaLeft" fmla="*/ 360 w 2215440"/>
                  <a:gd name="textAreaRight" fmla="*/ 2216160 w 2215440"/>
                  <a:gd name="textAreaTop" fmla="*/ 0 h 2394720"/>
                  <a:gd name="textAreaBottom" fmla="*/ 2395080 h 2394720"/>
                </a:gdLst>
                <a:ahLst/>
                <a:rect l="textAreaLeft" t="textAreaTop" r="textAreaRight" b="textAreaBottom"/>
                <a:pathLst>
                  <a:path w="32572" h="35212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0f8fd"/>
                  </a:gs>
                  <a:gs pos="100000">
                    <a:srgbClr val="0182aa"/>
                  </a:gs>
                </a:gsLst>
                <a:lin ang="53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en" sz="1870" spc="-1" strike="noStrike">
                    <a:solidFill>
                      <a:srgbClr val="000000"/>
                    </a:solidFill>
                    <a:latin typeface="Arial"/>
                  </a:rPr>
                  <a:t> </a:t>
                </a: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0" name="Google Shape;1147;p41"/>
              <p:cNvSpPr/>
              <p:nvPr/>
            </p:nvSpPr>
            <p:spPr>
              <a:xfrm flipH="1">
                <a:off x="8867160" y="3502440"/>
                <a:ext cx="1501560" cy="947520"/>
              </a:xfrm>
              <a:custGeom>
                <a:avLst/>
                <a:gdLst>
                  <a:gd name="textAreaLeft" fmla="*/ -360 w 1501560"/>
                  <a:gd name="textAreaRight" fmla="*/ 1501560 w 1501560"/>
                  <a:gd name="textAreaTop" fmla="*/ 0 h 947520"/>
                  <a:gd name="textAreaBottom" fmla="*/ 947880 h 947520"/>
                </a:gdLst>
                <a:ahLst/>
                <a:rect l="textAreaLeft" t="textAreaTop" r="textAreaRight" b="textAreaBottom"/>
                <a:pathLst>
                  <a:path w="22082" h="13935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1" name="Google Shape;1148;p41"/>
              <p:cNvSpPr/>
              <p:nvPr/>
            </p:nvSpPr>
            <p:spPr>
              <a:xfrm flipH="1">
                <a:off x="9255960" y="3944880"/>
                <a:ext cx="1083960" cy="1102320"/>
              </a:xfrm>
              <a:custGeom>
                <a:avLst/>
                <a:gdLst>
                  <a:gd name="textAreaLeft" fmla="*/ -360 w 1083960"/>
                  <a:gd name="textAreaRight" fmla="*/ 1083960 w 1083960"/>
                  <a:gd name="textAreaTop" fmla="*/ 0 h 1102320"/>
                  <a:gd name="textAreaBottom" fmla="*/ 1102680 h 1102320"/>
                </a:gdLst>
                <a:ahLst/>
                <a:rect l="textAreaLeft" t="textAreaTop" r="textAreaRight" b="textAreaBottom"/>
                <a:pathLst>
                  <a:path w="15940" h="1621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2" name="Google Shape;1149;p41"/>
              <p:cNvSpPr/>
              <p:nvPr/>
            </p:nvSpPr>
            <p:spPr>
              <a:xfrm flipH="1">
                <a:off x="8751960" y="3652560"/>
                <a:ext cx="521280" cy="775800"/>
              </a:xfrm>
              <a:custGeom>
                <a:avLst/>
                <a:gdLst>
                  <a:gd name="textAreaLeft" fmla="*/ 360 w 521280"/>
                  <a:gd name="textAreaRight" fmla="*/ 522000 w 521280"/>
                  <a:gd name="textAreaTop" fmla="*/ 0 h 775800"/>
                  <a:gd name="textAreaBottom" fmla="*/ 776160 h 775800"/>
                </a:gdLst>
                <a:ahLst/>
                <a:rect l="textAreaLeft" t="textAreaTop" r="textAreaRight" b="textAreaBottom"/>
                <a:pathLst>
                  <a:path w="7668" h="11412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3" name="Google Shape;1150;p41"/>
              <p:cNvSpPr/>
              <p:nvPr/>
            </p:nvSpPr>
            <p:spPr>
              <a:xfrm flipH="1">
                <a:off x="9503280" y="4773960"/>
                <a:ext cx="713160" cy="709560"/>
              </a:xfrm>
              <a:custGeom>
                <a:avLst/>
                <a:gdLst>
                  <a:gd name="textAreaLeft" fmla="*/ -360 w 713160"/>
                  <a:gd name="textAreaRight" fmla="*/ 713160 w 713160"/>
                  <a:gd name="textAreaTop" fmla="*/ 0 h 709560"/>
                  <a:gd name="textAreaBottom" fmla="*/ 709920 h 709560"/>
                </a:gdLst>
                <a:ahLst/>
                <a:rect l="textAreaLeft" t="textAreaTop" r="textAreaRight" b="textAreaBottom"/>
                <a:pathLst>
                  <a:path w="10490" h="10437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4" name="Google Shape;1151;p41"/>
              <p:cNvSpPr/>
              <p:nvPr/>
            </p:nvSpPr>
            <p:spPr>
              <a:xfrm flipH="1">
                <a:off x="8669880" y="4291920"/>
                <a:ext cx="827280" cy="776160"/>
              </a:xfrm>
              <a:custGeom>
                <a:avLst/>
                <a:gdLst>
                  <a:gd name="textAreaLeft" fmla="*/ 360 w 827280"/>
                  <a:gd name="textAreaRight" fmla="*/ 828000 w 827280"/>
                  <a:gd name="textAreaTop" fmla="*/ 0 h 776160"/>
                  <a:gd name="textAreaBottom" fmla="*/ 776520 h 776160"/>
                </a:gdLst>
                <a:ahLst/>
                <a:rect l="textAreaLeft" t="textAreaTop" r="textAreaRight" b="textAreaBottom"/>
                <a:pathLst>
                  <a:path w="12169" h="11414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5" name="Google Shape;1152;p41"/>
              <p:cNvSpPr/>
              <p:nvPr/>
            </p:nvSpPr>
            <p:spPr>
              <a:xfrm flipH="1">
                <a:off x="9923400" y="5056200"/>
                <a:ext cx="240480" cy="153720"/>
              </a:xfrm>
              <a:custGeom>
                <a:avLst/>
                <a:gdLst>
                  <a:gd name="textAreaLeft" fmla="*/ 360 w 240480"/>
                  <a:gd name="textAreaRight" fmla="*/ 241200 w 240480"/>
                  <a:gd name="textAreaTop" fmla="*/ 0 h 153720"/>
                  <a:gd name="textAreaBottom" fmla="*/ 154080 h 153720"/>
                </a:gdLst>
                <a:ahLst/>
                <a:rect l="textAreaLeft" t="textAreaTop" r="textAreaRight" b="textAreaBottom"/>
                <a:pathLst>
                  <a:path w="3543" h="2265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54080" bIns="154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6" name="Google Shape;1153;p41"/>
              <p:cNvSpPr/>
              <p:nvPr/>
            </p:nvSpPr>
            <p:spPr>
              <a:xfrm flipH="1">
                <a:off x="9951840" y="5126040"/>
                <a:ext cx="203040" cy="131760"/>
              </a:xfrm>
              <a:custGeom>
                <a:avLst/>
                <a:gdLst>
                  <a:gd name="textAreaLeft" fmla="*/ 360 w 203040"/>
                  <a:gd name="textAreaRight" fmla="*/ 203760 w 203040"/>
                  <a:gd name="textAreaTop" fmla="*/ 0 h 131760"/>
                  <a:gd name="textAreaBottom" fmla="*/ 132120 h 131760"/>
                </a:gdLst>
                <a:ahLst/>
                <a:rect l="textAreaLeft" t="textAreaTop" r="textAreaRight" b="textAreaBottom"/>
                <a:pathLst>
                  <a:path w="2990" h="1943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32480" bIns="1324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7" name="Google Shape;1154;p41"/>
              <p:cNvSpPr/>
              <p:nvPr/>
            </p:nvSpPr>
            <p:spPr>
              <a:xfrm flipH="1">
                <a:off x="9895680" y="5146560"/>
                <a:ext cx="249840" cy="159120"/>
              </a:xfrm>
              <a:custGeom>
                <a:avLst/>
                <a:gdLst>
                  <a:gd name="textAreaLeft" fmla="*/ 360 w 249840"/>
                  <a:gd name="textAreaRight" fmla="*/ 250560 w 249840"/>
                  <a:gd name="textAreaTop" fmla="*/ 0 h 159120"/>
                  <a:gd name="textAreaBottom" fmla="*/ 159480 h 159120"/>
                </a:gdLst>
                <a:ahLst/>
                <a:rect l="textAreaLeft" t="textAreaTop" r="textAreaRight" b="textAreaBottom"/>
                <a:pathLst>
                  <a:path w="3678" h="2342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59840" bIns="1598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8" name="Google Shape;1155;p41"/>
              <p:cNvSpPr/>
              <p:nvPr/>
            </p:nvSpPr>
            <p:spPr>
              <a:xfrm flipH="1">
                <a:off x="9918000" y="5213160"/>
                <a:ext cx="217800" cy="140400"/>
              </a:xfrm>
              <a:custGeom>
                <a:avLst/>
                <a:gdLst>
                  <a:gd name="textAreaLeft" fmla="*/ -360 w 217800"/>
                  <a:gd name="textAreaRight" fmla="*/ 217800 w 217800"/>
                  <a:gd name="textAreaTop" fmla="*/ 0 h 140400"/>
                  <a:gd name="textAreaBottom" fmla="*/ 140760 h 140400"/>
                </a:gdLst>
                <a:ahLst/>
                <a:rect l="textAreaLeft" t="textAreaTop" r="textAreaRight" b="textAreaBottom"/>
                <a:pathLst>
                  <a:path w="3205" h="2068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41120" bIns="14112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9" name="Google Shape;1156;p41"/>
              <p:cNvSpPr/>
              <p:nvPr/>
            </p:nvSpPr>
            <p:spPr>
              <a:xfrm flipH="1">
                <a:off x="9979560" y="5301360"/>
                <a:ext cx="147600" cy="99720"/>
              </a:xfrm>
              <a:custGeom>
                <a:avLst/>
                <a:gdLst>
                  <a:gd name="textAreaLeft" fmla="*/ 360 w 147600"/>
                  <a:gd name="textAreaRight" fmla="*/ 148320 w 147600"/>
                  <a:gd name="textAreaTop" fmla="*/ 0 h 99720"/>
                  <a:gd name="textAreaBottom" fmla="*/ 100080 h 99720"/>
                </a:gdLst>
                <a:ahLst/>
                <a:rect l="textAreaLeft" t="textAreaTop" r="textAreaRight" b="textAreaBottom"/>
                <a:pathLst>
                  <a:path w="2175" h="1471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00080" bIns="100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0" name="Google Shape;1157;p41"/>
              <p:cNvSpPr/>
              <p:nvPr/>
            </p:nvSpPr>
            <p:spPr>
              <a:xfrm flipH="1">
                <a:off x="9586800" y="4861080"/>
                <a:ext cx="280800" cy="176760"/>
              </a:xfrm>
              <a:custGeom>
                <a:avLst/>
                <a:gdLst>
                  <a:gd name="textAreaLeft" fmla="*/ 360 w 280800"/>
                  <a:gd name="textAreaRight" fmla="*/ 281520 w 280800"/>
                  <a:gd name="textAreaTop" fmla="*/ 0 h 176760"/>
                  <a:gd name="textAreaBottom" fmla="*/ 177120 h 176760"/>
                </a:gdLst>
                <a:ahLst/>
                <a:rect l="textAreaLeft" t="textAreaTop" r="textAreaRight" b="textAreaBottom"/>
                <a:pathLst>
                  <a:path w="4132" h="2605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77120" bIns="17712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1" name="Google Shape;1158;p41"/>
              <p:cNvSpPr/>
              <p:nvPr/>
            </p:nvSpPr>
            <p:spPr>
              <a:xfrm flipH="1">
                <a:off x="9626760" y="4937760"/>
                <a:ext cx="230760" cy="147960"/>
              </a:xfrm>
              <a:custGeom>
                <a:avLst/>
                <a:gdLst>
                  <a:gd name="textAreaLeft" fmla="*/ -360 w 230760"/>
                  <a:gd name="textAreaRight" fmla="*/ 230760 w 230760"/>
                  <a:gd name="textAreaTop" fmla="*/ 0 h 147960"/>
                  <a:gd name="textAreaBottom" fmla="*/ 148320 h 147960"/>
                </a:gdLst>
                <a:ahLst/>
                <a:rect l="textAreaLeft" t="textAreaTop" r="textAreaRight" b="textAreaBottom"/>
                <a:pathLst>
                  <a:path w="3398" h="218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48320" bIns="14832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2" name="Google Shape;1159;p41"/>
              <p:cNvSpPr/>
              <p:nvPr/>
            </p:nvSpPr>
            <p:spPr>
              <a:xfrm flipH="1">
                <a:off x="9702000" y="5033880"/>
                <a:ext cx="146880" cy="99360"/>
              </a:xfrm>
              <a:custGeom>
                <a:avLst/>
                <a:gdLst>
                  <a:gd name="textAreaLeft" fmla="*/ 360 w 146880"/>
                  <a:gd name="textAreaRight" fmla="*/ 147600 w 146880"/>
                  <a:gd name="textAreaTop" fmla="*/ 0 h 99360"/>
                  <a:gd name="textAreaBottom" fmla="*/ 99720 h 99360"/>
                </a:gdLst>
                <a:ahLst/>
                <a:rect l="textAreaLeft" t="textAreaTop" r="textAreaRight" b="textAreaBottom"/>
                <a:pathLst>
                  <a:path w="2166" h="1466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00080" bIns="100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3" name="Google Shape;1160;p41"/>
              <p:cNvSpPr/>
              <p:nvPr/>
            </p:nvSpPr>
            <p:spPr>
              <a:xfrm flipH="1">
                <a:off x="9559080" y="5004360"/>
                <a:ext cx="280800" cy="176760"/>
              </a:xfrm>
              <a:custGeom>
                <a:avLst/>
                <a:gdLst>
                  <a:gd name="textAreaLeft" fmla="*/ 360 w 280800"/>
                  <a:gd name="textAreaRight" fmla="*/ 281520 w 280800"/>
                  <a:gd name="textAreaTop" fmla="*/ 0 h 176760"/>
                  <a:gd name="textAreaBottom" fmla="*/ 177120 h 176760"/>
                </a:gdLst>
                <a:ahLst/>
                <a:rect l="textAreaLeft" t="textAreaTop" r="textAreaRight" b="textAreaBottom"/>
                <a:pathLst>
                  <a:path w="4131" h="2606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77120" bIns="17712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4" name="Google Shape;1161;p41"/>
              <p:cNvSpPr/>
              <p:nvPr/>
            </p:nvSpPr>
            <p:spPr>
              <a:xfrm flipH="1">
                <a:off x="9604080" y="5083920"/>
                <a:ext cx="225720" cy="145080"/>
              </a:xfrm>
              <a:custGeom>
                <a:avLst/>
                <a:gdLst>
                  <a:gd name="textAreaLeft" fmla="*/ -360 w 225720"/>
                  <a:gd name="textAreaRight" fmla="*/ 225720 w 225720"/>
                  <a:gd name="textAreaTop" fmla="*/ 0 h 145080"/>
                  <a:gd name="textAreaBottom" fmla="*/ 145440 h 145080"/>
                </a:gdLst>
                <a:ahLst/>
                <a:rect l="textAreaLeft" t="textAreaTop" r="textAreaRight" b="textAreaBottom"/>
                <a:pathLst>
                  <a:path w="3322" h="2138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45440" bIns="145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5" name="Google Shape;1162;p41"/>
              <p:cNvSpPr/>
              <p:nvPr/>
            </p:nvSpPr>
            <p:spPr>
              <a:xfrm flipH="1">
                <a:off x="8696160" y="4327560"/>
                <a:ext cx="773640" cy="704880"/>
              </a:xfrm>
              <a:custGeom>
                <a:avLst/>
                <a:gdLst>
                  <a:gd name="textAreaLeft" fmla="*/ -360 w 773640"/>
                  <a:gd name="textAreaRight" fmla="*/ 773640 w 773640"/>
                  <a:gd name="textAreaTop" fmla="*/ 0 h 704880"/>
                  <a:gd name="textAreaBottom" fmla="*/ 705240 h 704880"/>
                </a:gdLst>
                <a:ahLst/>
                <a:rect l="textAreaLeft" t="textAreaTop" r="textAreaRight" b="textAreaBottom"/>
                <a:pathLst>
                  <a:path w="11377" h="1037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6" name="Google Shape;1163;p41"/>
              <p:cNvSpPr/>
              <p:nvPr/>
            </p:nvSpPr>
            <p:spPr>
              <a:xfrm flipH="1">
                <a:off x="8759880" y="4433040"/>
                <a:ext cx="650520" cy="545760"/>
              </a:xfrm>
              <a:custGeom>
                <a:avLst/>
                <a:gdLst>
                  <a:gd name="textAreaLeft" fmla="*/ -360 w 650520"/>
                  <a:gd name="textAreaRight" fmla="*/ 650520 w 650520"/>
                  <a:gd name="textAreaTop" fmla="*/ 0 h 545760"/>
                  <a:gd name="textAreaBottom" fmla="*/ 546120 h 545760"/>
                </a:gdLst>
                <a:ahLst/>
                <a:rect l="textAreaLeft" t="textAreaTop" r="textAreaRight" b="textAreaBottom"/>
                <a:pathLst>
                  <a:path fill="none" w="9569" h="8028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cap="rnd" w="9525">
                <a:solidFill>
                  <a:srgbClr val="20f8fd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7" name="Google Shape;1164;p41"/>
              <p:cNvSpPr/>
              <p:nvPr/>
            </p:nvSpPr>
            <p:spPr>
              <a:xfrm flipH="1">
                <a:off x="10186200" y="4284000"/>
                <a:ext cx="147240" cy="129600"/>
              </a:xfrm>
              <a:custGeom>
                <a:avLst/>
                <a:gdLst>
                  <a:gd name="textAreaLeft" fmla="*/ -360 w 147240"/>
                  <a:gd name="textAreaRight" fmla="*/ 147240 w 147240"/>
                  <a:gd name="textAreaTop" fmla="*/ 0 h 129600"/>
                  <a:gd name="textAreaBottom" fmla="*/ 129960 h 129600"/>
                </a:gdLst>
                <a:ahLst/>
                <a:rect l="textAreaLeft" t="textAreaTop" r="textAreaRight" b="textAreaBottom"/>
                <a:pathLst>
                  <a:path w="2169" h="1912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30320" bIns="13032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8" name="Google Shape;1165;p41"/>
              <p:cNvSpPr/>
              <p:nvPr/>
            </p:nvSpPr>
            <p:spPr>
              <a:xfrm flipH="1">
                <a:off x="9909000" y="4369320"/>
                <a:ext cx="370080" cy="605160"/>
              </a:xfrm>
              <a:custGeom>
                <a:avLst/>
                <a:gdLst>
                  <a:gd name="textAreaLeft" fmla="*/ 360 w 370080"/>
                  <a:gd name="textAreaRight" fmla="*/ 370800 w 370080"/>
                  <a:gd name="textAreaTop" fmla="*/ 0 h 605160"/>
                  <a:gd name="textAreaBottom" fmla="*/ 605520 h 605160"/>
                </a:gdLst>
                <a:ahLst/>
                <a:rect l="textAreaLeft" t="textAreaTop" r="textAreaRight" b="textAreaBottom"/>
                <a:pathLst>
                  <a:path w="5444" h="8902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9" name="Google Shape;1166;p41"/>
              <p:cNvSpPr/>
              <p:nvPr/>
            </p:nvSpPr>
            <p:spPr>
              <a:xfrm flipH="1">
                <a:off x="9398520" y="4031640"/>
                <a:ext cx="499680" cy="349920"/>
              </a:xfrm>
              <a:custGeom>
                <a:avLst/>
                <a:gdLst>
                  <a:gd name="textAreaLeft" fmla="*/ 360 w 499680"/>
                  <a:gd name="textAreaRight" fmla="*/ 500400 w 499680"/>
                  <a:gd name="textAreaTop" fmla="*/ 0 h 349920"/>
                  <a:gd name="textAreaBottom" fmla="*/ 350280 h 349920"/>
                </a:gdLst>
                <a:ahLst/>
                <a:rect l="textAreaLeft" t="textAreaTop" r="textAreaRight" b="textAreaBottom"/>
                <a:pathLst>
                  <a:path w="7351" h="5147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244080" bIns="244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0" name="Google Shape;1167;p41"/>
              <p:cNvSpPr/>
              <p:nvPr/>
            </p:nvSpPr>
            <p:spPr>
              <a:xfrm flipH="1">
                <a:off x="9462240" y="4188960"/>
                <a:ext cx="414360" cy="300240"/>
              </a:xfrm>
              <a:custGeom>
                <a:avLst/>
                <a:gdLst>
                  <a:gd name="textAreaLeft" fmla="*/ -360 w 414360"/>
                  <a:gd name="textAreaRight" fmla="*/ 414360 w 414360"/>
                  <a:gd name="textAreaTop" fmla="*/ 0 h 300240"/>
                  <a:gd name="textAreaBottom" fmla="*/ 300600 h 300240"/>
                </a:gdLst>
                <a:ahLst/>
                <a:rect l="textAreaLeft" t="textAreaTop" r="textAreaRight" b="textAreaBottom"/>
                <a:pathLst>
                  <a:path w="6095" h="442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244080" bIns="244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1" name="Google Shape;1168;p41"/>
              <p:cNvSpPr/>
              <p:nvPr/>
            </p:nvSpPr>
            <p:spPr>
              <a:xfrm flipH="1">
                <a:off x="9356760" y="4247280"/>
                <a:ext cx="499680" cy="349560"/>
              </a:xfrm>
              <a:custGeom>
                <a:avLst/>
                <a:gdLst>
                  <a:gd name="textAreaLeft" fmla="*/ 360 w 499680"/>
                  <a:gd name="textAreaRight" fmla="*/ 500400 w 499680"/>
                  <a:gd name="textAreaTop" fmla="*/ 0 h 349560"/>
                  <a:gd name="textAreaBottom" fmla="*/ 349920 h 349560"/>
                </a:gdLst>
                <a:ahLst/>
                <a:rect l="textAreaLeft" t="textAreaTop" r="textAreaRight" b="textAreaBottom"/>
                <a:pathLst>
                  <a:path w="7351" h="5146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244080" bIns="244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" name="Google Shape;1169;p41"/>
              <p:cNvSpPr/>
              <p:nvPr/>
            </p:nvSpPr>
            <p:spPr>
              <a:xfrm flipH="1">
                <a:off x="9480600" y="4438800"/>
                <a:ext cx="354960" cy="266040"/>
              </a:xfrm>
              <a:custGeom>
                <a:avLst/>
                <a:gdLst>
                  <a:gd name="textAreaLeft" fmla="*/ 360 w 354960"/>
                  <a:gd name="textAreaRight" fmla="*/ 355680 w 354960"/>
                  <a:gd name="textAreaTop" fmla="*/ 0 h 266040"/>
                  <a:gd name="textAreaBottom" fmla="*/ 266400 h 266040"/>
                </a:gdLst>
                <a:ahLst/>
                <a:rect l="textAreaLeft" t="textAreaTop" r="textAreaRight" b="textAreaBottom"/>
                <a:pathLst>
                  <a:path w="5224" h="3914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244080" bIns="244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3" name="Google Shape;1170;p41"/>
              <p:cNvSpPr/>
              <p:nvPr/>
            </p:nvSpPr>
            <p:spPr>
              <a:xfrm flipH="1">
                <a:off x="9137520" y="3883680"/>
                <a:ext cx="91080" cy="135720"/>
              </a:xfrm>
              <a:custGeom>
                <a:avLst/>
                <a:gdLst>
                  <a:gd name="textAreaLeft" fmla="*/ -360 w 91080"/>
                  <a:gd name="textAreaRight" fmla="*/ 91080 w 91080"/>
                  <a:gd name="textAreaTop" fmla="*/ 0 h 135720"/>
                  <a:gd name="textAreaBottom" fmla="*/ 136080 h 135720"/>
                </a:gdLst>
                <a:ahLst/>
                <a:rect l="textAreaLeft" t="textAreaTop" r="textAreaRight" b="textAreaBottom"/>
                <a:pathLst>
                  <a:path w="1346" h="2003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36080" bIns="136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4" name="Google Shape;1171;p41"/>
              <p:cNvSpPr/>
              <p:nvPr/>
            </p:nvSpPr>
            <p:spPr>
              <a:xfrm flipH="1">
                <a:off x="9108720" y="4033440"/>
                <a:ext cx="91080" cy="136080"/>
              </a:xfrm>
              <a:custGeom>
                <a:avLst/>
                <a:gdLst>
                  <a:gd name="textAreaLeft" fmla="*/ -360 w 91080"/>
                  <a:gd name="textAreaRight" fmla="*/ 91080 w 91080"/>
                  <a:gd name="textAreaTop" fmla="*/ 0 h 136080"/>
                  <a:gd name="textAreaBottom" fmla="*/ 136440 h 136080"/>
                </a:gdLst>
                <a:ahLst/>
                <a:rect l="textAreaLeft" t="textAreaTop" r="textAreaRight" b="textAreaBottom"/>
                <a:pathLst>
                  <a:path w="1346" h="2004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36800" bIns="1368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5" name="Google Shape;1172;p41"/>
              <p:cNvSpPr/>
              <p:nvPr/>
            </p:nvSpPr>
            <p:spPr>
              <a:xfrm flipH="1">
                <a:off x="9079560" y="4183560"/>
                <a:ext cx="91080" cy="136080"/>
              </a:xfrm>
              <a:custGeom>
                <a:avLst/>
                <a:gdLst>
                  <a:gd name="textAreaLeft" fmla="*/ -360 w 91080"/>
                  <a:gd name="textAreaRight" fmla="*/ 91080 w 91080"/>
                  <a:gd name="textAreaTop" fmla="*/ 0 h 136080"/>
                  <a:gd name="textAreaBottom" fmla="*/ 136440 h 136080"/>
                </a:gdLst>
                <a:ahLst/>
                <a:rect l="textAreaLeft" t="textAreaTop" r="textAreaRight" b="textAreaBottom"/>
                <a:pathLst>
                  <a:path w="1346" h="2004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36800" bIns="1368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6" name="Google Shape;1173;p41"/>
              <p:cNvSpPr/>
              <p:nvPr/>
            </p:nvSpPr>
            <p:spPr>
              <a:xfrm flipH="1">
                <a:off x="8867520" y="3719880"/>
                <a:ext cx="249840" cy="174600"/>
              </a:xfrm>
              <a:custGeom>
                <a:avLst/>
                <a:gdLst>
                  <a:gd name="textAreaLeft" fmla="*/ 360 w 249840"/>
                  <a:gd name="textAreaRight" fmla="*/ 250560 w 249840"/>
                  <a:gd name="textAreaTop" fmla="*/ 0 h 174600"/>
                  <a:gd name="textAreaBottom" fmla="*/ 174960 h 174600"/>
                </a:gdLst>
                <a:ahLst/>
                <a:rect l="textAreaLeft" t="textAreaTop" r="textAreaRight" b="textAreaBottom"/>
                <a:pathLst>
                  <a:path w="3677" h="2572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74960" bIns="1749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7" name="Google Shape;1174;p41"/>
              <p:cNvSpPr/>
              <p:nvPr/>
            </p:nvSpPr>
            <p:spPr>
              <a:xfrm flipH="1">
                <a:off x="8852400" y="3796560"/>
                <a:ext cx="249840" cy="174600"/>
              </a:xfrm>
              <a:custGeom>
                <a:avLst/>
                <a:gdLst>
                  <a:gd name="textAreaLeft" fmla="*/ 360 w 249840"/>
                  <a:gd name="textAreaRight" fmla="*/ 250560 w 249840"/>
                  <a:gd name="textAreaTop" fmla="*/ 0 h 174600"/>
                  <a:gd name="textAreaBottom" fmla="*/ 174960 h 174600"/>
                </a:gdLst>
                <a:ahLst/>
                <a:rect l="textAreaLeft" t="textAreaTop" r="textAreaRight" b="textAreaBottom"/>
                <a:pathLst>
                  <a:path w="3676" h="2574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74960" bIns="1749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8" name="Google Shape;1175;p41"/>
              <p:cNvSpPr/>
              <p:nvPr/>
            </p:nvSpPr>
            <p:spPr>
              <a:xfrm flipH="1">
                <a:off x="8836920" y="3873240"/>
                <a:ext cx="249480" cy="174600"/>
              </a:xfrm>
              <a:custGeom>
                <a:avLst/>
                <a:gdLst>
                  <a:gd name="textAreaLeft" fmla="*/ -360 w 249480"/>
                  <a:gd name="textAreaRight" fmla="*/ 249480 w 249480"/>
                  <a:gd name="textAreaTop" fmla="*/ 0 h 174600"/>
                  <a:gd name="textAreaBottom" fmla="*/ 174960 h 174600"/>
                </a:gdLst>
                <a:ahLst/>
                <a:rect l="textAreaLeft" t="textAreaTop" r="textAreaRight" b="textAreaBottom"/>
                <a:pathLst>
                  <a:path w="3674" h="2574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74960" bIns="1749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9" name="Google Shape;1176;p41"/>
              <p:cNvSpPr/>
              <p:nvPr/>
            </p:nvSpPr>
            <p:spPr>
              <a:xfrm flipH="1">
                <a:off x="8822160" y="3949920"/>
                <a:ext cx="249480" cy="174960"/>
              </a:xfrm>
              <a:custGeom>
                <a:avLst/>
                <a:gdLst>
                  <a:gd name="textAreaLeft" fmla="*/ -360 w 249480"/>
                  <a:gd name="textAreaRight" fmla="*/ 249480 w 249480"/>
                  <a:gd name="textAreaTop" fmla="*/ 0 h 174960"/>
                  <a:gd name="textAreaBottom" fmla="*/ 175320 h 174960"/>
                </a:gdLst>
                <a:ahLst/>
                <a:rect l="textAreaLeft" t="textAreaTop" r="textAreaRight" b="textAreaBottom"/>
                <a:pathLst>
                  <a:path w="3675" h="2575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75680" bIns="175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0" name="Google Shape;1177;p41"/>
              <p:cNvSpPr/>
              <p:nvPr/>
            </p:nvSpPr>
            <p:spPr>
              <a:xfrm flipH="1">
                <a:off x="8807400" y="4026600"/>
                <a:ext cx="249480" cy="174960"/>
              </a:xfrm>
              <a:custGeom>
                <a:avLst/>
                <a:gdLst>
                  <a:gd name="textAreaLeft" fmla="*/ -360 w 249480"/>
                  <a:gd name="textAreaRight" fmla="*/ 249480 w 249480"/>
                  <a:gd name="textAreaTop" fmla="*/ 0 h 174960"/>
                  <a:gd name="textAreaBottom" fmla="*/ 175320 h 174960"/>
                </a:gdLst>
                <a:ahLst/>
                <a:rect l="textAreaLeft" t="textAreaTop" r="textAreaRight" b="textAreaBottom"/>
                <a:pathLst>
                  <a:path w="3675" h="2575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75680" bIns="175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1" name="Google Shape;1178;p41"/>
              <p:cNvSpPr/>
              <p:nvPr/>
            </p:nvSpPr>
            <p:spPr>
              <a:xfrm flipH="1">
                <a:off x="8792640" y="4103280"/>
                <a:ext cx="249480" cy="174960"/>
              </a:xfrm>
              <a:custGeom>
                <a:avLst/>
                <a:gdLst>
                  <a:gd name="textAreaLeft" fmla="*/ -360 w 249480"/>
                  <a:gd name="textAreaRight" fmla="*/ 249480 w 249480"/>
                  <a:gd name="textAreaTop" fmla="*/ 0 h 174960"/>
                  <a:gd name="textAreaBottom" fmla="*/ 175320 h 174960"/>
                </a:gdLst>
                <a:ahLst/>
                <a:rect l="textAreaLeft" t="textAreaTop" r="textAreaRight" b="textAreaBottom"/>
                <a:pathLst>
                  <a:path w="3675" h="2575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75680" bIns="175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2" name="Google Shape;1179;p41"/>
              <p:cNvSpPr/>
              <p:nvPr/>
            </p:nvSpPr>
            <p:spPr>
              <a:xfrm flipH="1">
                <a:off x="8903160" y="3556440"/>
                <a:ext cx="451440" cy="272520"/>
              </a:xfrm>
              <a:custGeom>
                <a:avLst/>
                <a:gdLst>
                  <a:gd name="textAreaLeft" fmla="*/ 360 w 451440"/>
                  <a:gd name="textAreaRight" fmla="*/ 452160 w 451440"/>
                  <a:gd name="textAreaTop" fmla="*/ 0 h 272520"/>
                  <a:gd name="textAreaBottom" fmla="*/ 272880 h 272520"/>
                </a:gdLst>
                <a:ahLst/>
                <a:rect l="textAreaLeft" t="textAreaTop" r="textAreaRight" b="textAreaBottom"/>
                <a:pathLst>
                  <a:path w="6641" h="401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244080" bIns="244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3" name="Google Shape;1180;p41"/>
              <p:cNvSpPr/>
              <p:nvPr/>
            </p:nvSpPr>
            <p:spPr>
              <a:xfrm flipH="1">
                <a:off x="8690760" y="3226680"/>
                <a:ext cx="2039760" cy="2518200"/>
              </a:xfrm>
              <a:custGeom>
                <a:avLst/>
                <a:gdLst>
                  <a:gd name="textAreaLeft" fmla="*/ 360 w 2039760"/>
                  <a:gd name="textAreaRight" fmla="*/ 2040480 w 2039760"/>
                  <a:gd name="textAreaTop" fmla="*/ 0 h 2518200"/>
                  <a:gd name="textAreaBottom" fmla="*/ 2518560 h 2518200"/>
                </a:gdLst>
                <a:ahLst/>
                <a:rect l="textAreaLeft" t="textAreaTop" r="textAreaRight" b="textAreaBottom"/>
                <a:pathLst>
                  <a:path w="29994" h="37024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4" name="Google Shape;1181;p41"/>
              <p:cNvSpPr/>
              <p:nvPr/>
            </p:nvSpPr>
            <p:spPr>
              <a:xfrm flipH="1">
                <a:off x="8690760" y="3226680"/>
                <a:ext cx="2039760" cy="2518200"/>
              </a:xfrm>
              <a:custGeom>
                <a:avLst/>
                <a:gdLst>
                  <a:gd name="textAreaLeft" fmla="*/ 360 w 2039760"/>
                  <a:gd name="textAreaRight" fmla="*/ 2040480 w 2039760"/>
                  <a:gd name="textAreaTop" fmla="*/ 0 h 2518200"/>
                  <a:gd name="textAreaBottom" fmla="*/ 2518560 h 2518200"/>
                </a:gdLst>
                <a:ahLst/>
                <a:rect l="textAreaLeft" t="textAreaTop" r="textAreaRight" b="textAreaBottom"/>
                <a:pathLst>
                  <a:path w="29994" h="37024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55" name="Google Shape;1182;p41"/>
            <p:cNvGrpSpPr/>
            <p:nvPr/>
          </p:nvGrpSpPr>
          <p:grpSpPr>
            <a:xfrm>
              <a:off x="7831800" y="3374280"/>
              <a:ext cx="2215440" cy="2394720"/>
              <a:chOff x="7831800" y="3374280"/>
              <a:chExt cx="2215440" cy="2394720"/>
            </a:xfrm>
          </p:grpSpPr>
          <p:sp>
            <p:nvSpPr>
              <p:cNvPr id="256" name="Google Shape;1183;p41"/>
              <p:cNvSpPr/>
              <p:nvPr/>
            </p:nvSpPr>
            <p:spPr>
              <a:xfrm flipH="1">
                <a:off x="7831800" y="3374280"/>
                <a:ext cx="2215440" cy="2394720"/>
              </a:xfrm>
              <a:custGeom>
                <a:avLst/>
                <a:gdLst>
                  <a:gd name="textAreaLeft" fmla="*/ 360 w 2215440"/>
                  <a:gd name="textAreaRight" fmla="*/ 2216160 w 2215440"/>
                  <a:gd name="textAreaTop" fmla="*/ 0 h 2394720"/>
                  <a:gd name="textAreaBottom" fmla="*/ 2395080 h 2394720"/>
                </a:gdLst>
                <a:ahLst/>
                <a:rect l="textAreaLeft" t="textAreaTop" r="textAreaRight" b="textAreaBottom"/>
                <a:pathLst>
                  <a:path w="32573" h="3521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48bff">
                      <a:alpha val="52156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3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7" name="Google Shape;1184;p41"/>
              <p:cNvSpPr/>
              <p:nvPr/>
            </p:nvSpPr>
            <p:spPr>
              <a:xfrm flipH="1">
                <a:off x="9208800" y="4124160"/>
                <a:ext cx="648720" cy="908640"/>
              </a:xfrm>
              <a:custGeom>
                <a:avLst/>
                <a:gdLst>
                  <a:gd name="textAreaLeft" fmla="*/ 360 w 648720"/>
                  <a:gd name="textAreaRight" fmla="*/ 649440 w 648720"/>
                  <a:gd name="textAreaTop" fmla="*/ 0 h 908640"/>
                  <a:gd name="textAreaBottom" fmla="*/ 909000 h 908640"/>
                </a:gdLst>
                <a:ahLst/>
                <a:rect l="textAreaLeft" t="textAreaTop" r="textAreaRight" b="textAreaBottom"/>
                <a:pathLst>
                  <a:path w="9544" h="13364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8" name="Google Shape;1185;p41"/>
              <p:cNvSpPr/>
              <p:nvPr/>
            </p:nvSpPr>
            <p:spPr>
              <a:xfrm flipH="1">
                <a:off x="9096120" y="4701240"/>
                <a:ext cx="648720" cy="909000"/>
              </a:xfrm>
              <a:custGeom>
                <a:avLst/>
                <a:gdLst>
                  <a:gd name="textAreaLeft" fmla="*/ 360 w 648720"/>
                  <a:gd name="textAreaRight" fmla="*/ 649440 w 648720"/>
                  <a:gd name="textAreaTop" fmla="*/ 0 h 909000"/>
                  <a:gd name="textAreaBottom" fmla="*/ 909360 h 909000"/>
                </a:gdLst>
                <a:ahLst/>
                <a:rect l="textAreaLeft" t="textAreaTop" r="textAreaRight" b="textAreaBottom"/>
                <a:pathLst>
                  <a:path w="9544" h="13366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9" name="Google Shape;1186;p41"/>
              <p:cNvSpPr/>
              <p:nvPr/>
            </p:nvSpPr>
            <p:spPr>
              <a:xfrm flipH="1">
                <a:off x="8354520" y="3643920"/>
                <a:ext cx="648720" cy="908640"/>
              </a:xfrm>
              <a:custGeom>
                <a:avLst/>
                <a:gdLst>
                  <a:gd name="textAreaLeft" fmla="*/ 360 w 648720"/>
                  <a:gd name="textAreaRight" fmla="*/ 649440 w 648720"/>
                  <a:gd name="textAreaTop" fmla="*/ 0 h 908640"/>
                  <a:gd name="textAreaBottom" fmla="*/ 909000 h 908640"/>
                </a:gdLst>
                <a:ahLst/>
                <a:rect l="textAreaLeft" t="textAreaTop" r="textAreaRight" b="textAreaBottom"/>
                <a:pathLst>
                  <a:path w="9544" h="13364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60" name="Google Shape;1187;p41"/>
            <p:cNvGrpSpPr/>
            <p:nvPr/>
          </p:nvGrpSpPr>
          <p:grpSpPr>
            <a:xfrm>
              <a:off x="7312680" y="3581640"/>
              <a:ext cx="2215440" cy="2394720"/>
              <a:chOff x="7312680" y="3581640"/>
              <a:chExt cx="2215440" cy="2394720"/>
            </a:xfrm>
          </p:grpSpPr>
          <p:sp>
            <p:nvSpPr>
              <p:cNvPr id="261" name="Google Shape;1188;p41"/>
              <p:cNvSpPr/>
              <p:nvPr/>
            </p:nvSpPr>
            <p:spPr>
              <a:xfrm flipH="1">
                <a:off x="7312680" y="3581640"/>
                <a:ext cx="2215440" cy="2394720"/>
              </a:xfrm>
              <a:custGeom>
                <a:avLst/>
                <a:gdLst>
                  <a:gd name="textAreaLeft" fmla="*/ 360 w 2215440"/>
                  <a:gd name="textAreaRight" fmla="*/ 2216160 w 2215440"/>
                  <a:gd name="textAreaTop" fmla="*/ 0 h 2394720"/>
                  <a:gd name="textAreaBottom" fmla="*/ 2395080 h 2394720"/>
                </a:gdLst>
                <a:ahLst/>
                <a:rect l="textAreaLeft" t="textAreaTop" r="textAreaRight" b="textAreaBottom"/>
                <a:pathLst>
                  <a:path w="32573" h="3521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0f8fd">
                      <a:alpha val="55294"/>
                    </a:srgbClr>
                  </a:gs>
                  <a:gs pos="100000">
                    <a:srgbClr val="0182aa">
                      <a:alpha val="60000"/>
                    </a:srgbClr>
                  </a:gs>
                </a:gsLst>
                <a:lin ang="53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2" name="Google Shape;1189;p41"/>
              <p:cNvSpPr/>
              <p:nvPr/>
            </p:nvSpPr>
            <p:spPr>
              <a:xfrm flipH="1">
                <a:off x="7519680" y="4280400"/>
                <a:ext cx="1632960" cy="1343160"/>
              </a:xfrm>
              <a:custGeom>
                <a:avLst/>
                <a:gdLst>
                  <a:gd name="textAreaLeft" fmla="*/ 360 w 1632960"/>
                  <a:gd name="textAreaRight" fmla="*/ 1633680 w 1632960"/>
                  <a:gd name="textAreaTop" fmla="*/ 0 h 1343160"/>
                  <a:gd name="textAreaBottom" fmla="*/ 1343520 h 1343160"/>
                </a:gdLst>
                <a:ahLst/>
                <a:rect l="textAreaLeft" t="textAreaTop" r="textAreaRight" b="textAreaBottom"/>
                <a:pathLst>
                  <a:path w="24010" h="19749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3" name="Google Shape;1190;p41"/>
              <p:cNvSpPr/>
              <p:nvPr/>
            </p:nvSpPr>
            <p:spPr>
              <a:xfrm flipH="1">
                <a:off x="8731800" y="4977720"/>
                <a:ext cx="286200" cy="235440"/>
              </a:xfrm>
              <a:custGeom>
                <a:avLst/>
                <a:gdLst>
                  <a:gd name="textAreaLeft" fmla="*/ -360 w 286200"/>
                  <a:gd name="textAreaRight" fmla="*/ 286200 w 286200"/>
                  <a:gd name="textAreaTop" fmla="*/ 0 h 235440"/>
                  <a:gd name="textAreaBottom" fmla="*/ 235800 h 235440"/>
                </a:gdLst>
                <a:ahLst/>
                <a:rect l="textAreaLeft" t="textAreaTop" r="textAreaRight" b="textAreaBottom"/>
                <a:pathLst>
                  <a:path w="4213" h="3467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236160" bIns="2361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4" name="Google Shape;1191;p41"/>
              <p:cNvSpPr/>
              <p:nvPr/>
            </p:nvSpPr>
            <p:spPr>
              <a:xfrm flipH="1">
                <a:off x="8706960" y="5108040"/>
                <a:ext cx="286200" cy="235440"/>
              </a:xfrm>
              <a:custGeom>
                <a:avLst/>
                <a:gdLst>
                  <a:gd name="textAreaLeft" fmla="*/ -360 w 286200"/>
                  <a:gd name="textAreaRight" fmla="*/ 286200 w 286200"/>
                  <a:gd name="textAreaTop" fmla="*/ 0 h 235440"/>
                  <a:gd name="textAreaBottom" fmla="*/ 235800 h 235440"/>
                </a:gdLst>
                <a:ahLst/>
                <a:rect l="textAreaLeft" t="textAreaTop" r="textAreaRight" b="textAreaBottom"/>
                <a:pathLst>
                  <a:path w="4213" h="3467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236160" bIns="2361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5" name="Google Shape;1192;p41"/>
              <p:cNvSpPr/>
              <p:nvPr/>
            </p:nvSpPr>
            <p:spPr>
              <a:xfrm flipH="1">
                <a:off x="8682120" y="5239080"/>
                <a:ext cx="286200" cy="235440"/>
              </a:xfrm>
              <a:custGeom>
                <a:avLst/>
                <a:gdLst>
                  <a:gd name="textAreaLeft" fmla="*/ -360 w 286200"/>
                  <a:gd name="textAreaRight" fmla="*/ 286200 w 286200"/>
                  <a:gd name="textAreaTop" fmla="*/ 0 h 235440"/>
                  <a:gd name="textAreaBottom" fmla="*/ 235800 h 235440"/>
                </a:gdLst>
                <a:ahLst/>
                <a:rect l="textAreaLeft" t="textAreaTop" r="textAreaRight" b="textAreaBottom"/>
                <a:pathLst>
                  <a:path w="4214" h="3467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236160" bIns="2361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6" name="Google Shape;1193;p41"/>
              <p:cNvSpPr/>
              <p:nvPr/>
            </p:nvSpPr>
            <p:spPr>
              <a:xfrm flipH="1">
                <a:off x="7699320" y="4384440"/>
                <a:ext cx="904320" cy="540360"/>
              </a:xfrm>
              <a:custGeom>
                <a:avLst/>
                <a:gdLst>
                  <a:gd name="textAreaLeft" fmla="*/ 360 w 904320"/>
                  <a:gd name="textAreaRight" fmla="*/ 905040 w 904320"/>
                  <a:gd name="textAreaTop" fmla="*/ 0 h 540360"/>
                  <a:gd name="textAreaBottom" fmla="*/ 540720 h 540360"/>
                </a:gdLst>
                <a:ahLst/>
                <a:rect l="textAreaLeft" t="textAreaTop" r="textAreaRight" b="textAreaBottom"/>
                <a:pathLst>
                  <a:path w="13297" h="7951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7" name="Google Shape;1194;p41"/>
              <p:cNvSpPr/>
              <p:nvPr/>
            </p:nvSpPr>
            <p:spPr>
              <a:xfrm flipH="1">
                <a:off x="7686720" y="4451400"/>
                <a:ext cx="904320" cy="540360"/>
              </a:xfrm>
              <a:custGeom>
                <a:avLst/>
                <a:gdLst>
                  <a:gd name="textAreaLeft" fmla="*/ 360 w 904320"/>
                  <a:gd name="textAreaRight" fmla="*/ 905040 w 904320"/>
                  <a:gd name="textAreaTop" fmla="*/ 0 h 540360"/>
                  <a:gd name="textAreaBottom" fmla="*/ 540720 h 540360"/>
                </a:gdLst>
                <a:ahLst/>
                <a:rect l="textAreaLeft" t="textAreaTop" r="textAreaRight" b="textAreaBottom"/>
                <a:pathLst>
                  <a:path w="13297" h="7949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8" name="Google Shape;1195;p41"/>
              <p:cNvSpPr/>
              <p:nvPr/>
            </p:nvSpPr>
            <p:spPr>
              <a:xfrm flipH="1">
                <a:off x="7674120" y="4518000"/>
                <a:ext cx="904320" cy="540360"/>
              </a:xfrm>
              <a:custGeom>
                <a:avLst/>
                <a:gdLst>
                  <a:gd name="textAreaLeft" fmla="*/ 360 w 904320"/>
                  <a:gd name="textAreaRight" fmla="*/ 905040 w 904320"/>
                  <a:gd name="textAreaTop" fmla="*/ 0 h 540360"/>
                  <a:gd name="textAreaBottom" fmla="*/ 540720 h 540360"/>
                </a:gdLst>
                <a:ahLst/>
                <a:rect l="textAreaLeft" t="textAreaTop" r="textAreaRight" b="textAreaBottom"/>
                <a:pathLst>
                  <a:path w="13297" h="795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9" name="Google Shape;1196;p41"/>
              <p:cNvSpPr/>
              <p:nvPr/>
            </p:nvSpPr>
            <p:spPr>
              <a:xfrm flipH="1">
                <a:off x="7661160" y="4584960"/>
                <a:ext cx="904320" cy="540360"/>
              </a:xfrm>
              <a:custGeom>
                <a:avLst/>
                <a:gdLst>
                  <a:gd name="textAreaLeft" fmla="*/ 360 w 904320"/>
                  <a:gd name="textAreaRight" fmla="*/ 905040 w 904320"/>
                  <a:gd name="textAreaTop" fmla="*/ 0 h 540360"/>
                  <a:gd name="textAreaBottom" fmla="*/ 540720 h 540360"/>
                </a:gdLst>
                <a:ahLst/>
                <a:rect l="textAreaLeft" t="textAreaTop" r="textAreaRight" b="textAreaBottom"/>
                <a:pathLst>
                  <a:path w="13297" h="7948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0" name="Google Shape;1197;p41"/>
              <p:cNvSpPr/>
              <p:nvPr/>
            </p:nvSpPr>
            <p:spPr>
              <a:xfrm flipH="1">
                <a:off x="7648200" y="4651560"/>
                <a:ext cx="904320" cy="540360"/>
              </a:xfrm>
              <a:custGeom>
                <a:avLst/>
                <a:gdLst>
                  <a:gd name="textAreaLeft" fmla="*/ 360 w 904320"/>
                  <a:gd name="textAreaRight" fmla="*/ 905040 w 904320"/>
                  <a:gd name="textAreaTop" fmla="*/ 0 h 540360"/>
                  <a:gd name="textAreaBottom" fmla="*/ 540720 h 540360"/>
                </a:gdLst>
                <a:ahLst/>
                <a:rect l="textAreaLeft" t="textAreaTop" r="textAreaRight" b="textAreaBottom"/>
                <a:pathLst>
                  <a:path w="13297" h="795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1" name="Google Shape;1198;p41"/>
              <p:cNvSpPr/>
              <p:nvPr/>
            </p:nvSpPr>
            <p:spPr>
              <a:xfrm flipH="1">
                <a:off x="7635600" y="4718520"/>
                <a:ext cx="904320" cy="540360"/>
              </a:xfrm>
              <a:custGeom>
                <a:avLst/>
                <a:gdLst>
                  <a:gd name="textAreaLeft" fmla="*/ 360 w 904320"/>
                  <a:gd name="textAreaRight" fmla="*/ 905040 w 904320"/>
                  <a:gd name="textAreaTop" fmla="*/ 0 h 540360"/>
                  <a:gd name="textAreaBottom" fmla="*/ 540720 h 540360"/>
                </a:gdLst>
                <a:ahLst/>
                <a:rect l="textAreaLeft" t="textAreaTop" r="textAreaRight" b="textAreaBottom"/>
                <a:pathLst>
                  <a:path w="13297" h="7949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2" name="Google Shape;1199;p41"/>
              <p:cNvSpPr/>
              <p:nvPr/>
            </p:nvSpPr>
            <p:spPr>
              <a:xfrm flipH="1">
                <a:off x="7599240" y="4149000"/>
                <a:ext cx="1593000" cy="973080"/>
              </a:xfrm>
              <a:custGeom>
                <a:avLst/>
                <a:gdLst>
                  <a:gd name="textAreaLeft" fmla="*/ -360 w 1593000"/>
                  <a:gd name="textAreaRight" fmla="*/ 1593000 w 1593000"/>
                  <a:gd name="textAreaTop" fmla="*/ 0 h 973080"/>
                  <a:gd name="textAreaBottom" fmla="*/ 973440 h 973080"/>
                </a:gdLst>
                <a:ahLst/>
                <a:rect l="textAreaLeft" t="textAreaTop" r="textAreaRight" b="textAreaBottom"/>
                <a:pathLst>
                  <a:path w="23425" h="1431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3" name="Google Shape;1200;p41"/>
              <p:cNvSpPr/>
              <p:nvPr/>
            </p:nvSpPr>
            <p:spPr>
              <a:xfrm flipH="1">
                <a:off x="9001800" y="4961160"/>
                <a:ext cx="154800" cy="126720"/>
              </a:xfrm>
              <a:custGeom>
                <a:avLst/>
                <a:gdLst>
                  <a:gd name="textAreaLeft" fmla="*/ 360 w 154800"/>
                  <a:gd name="textAreaRight" fmla="*/ 155520 w 15480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2279" h="1867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7440" bIns="127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4" name="Google Shape;1201;p41"/>
              <p:cNvSpPr/>
              <p:nvPr/>
            </p:nvSpPr>
            <p:spPr>
              <a:xfrm flipH="1">
                <a:off x="7635600" y="4199040"/>
                <a:ext cx="479160" cy="281880"/>
              </a:xfrm>
              <a:custGeom>
                <a:avLst/>
                <a:gdLst>
                  <a:gd name="textAreaLeft" fmla="*/ -360 w 479160"/>
                  <a:gd name="textAreaRight" fmla="*/ 479160 w 479160"/>
                  <a:gd name="textAreaTop" fmla="*/ 0 h 281880"/>
                  <a:gd name="textAreaBottom" fmla="*/ 282240 h 281880"/>
                </a:gdLst>
                <a:ahLst/>
                <a:rect l="textAreaLeft" t="textAreaTop" r="textAreaRight" b="textAreaBottom"/>
                <a:pathLst>
                  <a:path w="7051" h="4151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244080" bIns="244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4000" spc="-1" strike="noStrike">
                <a:solidFill>
                  <a:schemeClr val="accent4"/>
                </a:solidFill>
                <a:latin typeface="Oxanium"/>
                <a:ea typeface="Oxanium"/>
              </a:rPr>
              <a:t>ЦЕЛЬ РАБОТЫ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Box 2"/>
          <p:cNvSpPr/>
          <p:nvPr/>
        </p:nvSpPr>
        <p:spPr>
          <a:xfrm>
            <a:off x="264960" y="1763280"/>
            <a:ext cx="11701080" cy="31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f3f3f3"/>
                </a:solidFill>
                <a:latin typeface="Arial"/>
                <a:ea typeface="Arial"/>
              </a:rPr>
              <a:t>Провести подготовительные мероприятия по подключению локальной сети</a:t>
            </a:r>
            <a:endParaRPr b="0" lang="ru-RU" sz="4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f3f3f3"/>
                </a:solidFill>
                <a:latin typeface="Arial"/>
                <a:ea typeface="Arial"/>
              </a:rPr>
              <a:t>организации к Интернету.</a:t>
            </a:r>
            <a:endParaRPr b="0" lang="ru-RU" sz="4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4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Рисунок 3" descr="Изображение выглядит как диаграмма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533520" y="231840"/>
            <a:ext cx="10353240" cy="640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Рисунок 2" descr="Изображение выглядит как диаграмма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631080" y="232560"/>
            <a:ext cx="10157760" cy="652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Рисунок 3" descr="Изображение выглядит как диаграмма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338040" y="537840"/>
            <a:ext cx="11105280" cy="570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004040" y="57528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4000" spc="-1" strike="noStrike">
                <a:solidFill>
                  <a:schemeClr val="accent4"/>
                </a:solidFill>
                <a:latin typeface="Oxanium"/>
                <a:ea typeface="Oxanium"/>
              </a:rPr>
              <a:t>ВЫВОД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Box 2"/>
          <p:cNvSpPr/>
          <p:nvPr/>
        </p:nvSpPr>
        <p:spPr>
          <a:xfrm>
            <a:off x="160560" y="1764360"/>
            <a:ext cx="12268800" cy="562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457200" indent="-457200">
              <a:lnSpc>
                <a:spcPct val="200000"/>
              </a:lnSpc>
              <a:buClr>
                <a:srgbClr val="f3f3f3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f3f3f3"/>
                </a:solidFill>
                <a:latin typeface="Arial"/>
                <a:ea typeface="Arial"/>
              </a:rPr>
              <a:t>Обновил схемы L1, L2, L3;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marL="457200" indent="-457200">
              <a:lnSpc>
                <a:spcPct val="200000"/>
              </a:lnSpc>
              <a:buClr>
                <a:srgbClr val="f3f3f3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f3f3f3"/>
                </a:solidFill>
                <a:latin typeface="Arial"/>
                <a:ea typeface="Arial"/>
              </a:rPr>
              <a:t>Дополнил таблицы портов и ip адресов;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marL="457200" indent="-457200">
              <a:lnSpc>
                <a:spcPct val="200000"/>
              </a:lnSpc>
              <a:buClr>
                <a:srgbClr val="f3f3f3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f3f3f3"/>
                </a:solidFill>
                <a:latin typeface="Arial"/>
                <a:ea typeface="Arial"/>
              </a:rPr>
              <a:t>Обновил сеть согласно документации;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LibreOffice/7.4.2.3$Windows_X86_64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2022-10-14T12:49:59Z</dcterms:created>
  <dc:creator>Саргсян Арам Грачьяевич</dc:creator>
  <dc:description/>
  <dc:language>ru-RU</dc:language>
  <cp:lastModifiedBy/>
  <dcterms:modified xsi:type="dcterms:W3CDTF">2023-04-24T12:35:47Z</dcterms:modified>
  <cp:revision>610</cp:revision>
  <dc:subject/>
  <dc:title>РАЗВИТИЕ ОПЕРАЦИОННЫХ СИСТЕМ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6</vt:i4>
  </property>
</Properties>
</file>