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</p:sldMasterIdLst>
  <p:notesMasterIdLst>
    <p:notesMasterId r:id="rId9"/>
  </p:notesMasterIdLst>
  <p:sldIdLst>
    <p:sldId id="257" r:id="rId3"/>
    <p:sldId id="259" r:id="rId4"/>
    <p:sldId id="267" r:id="rId5"/>
    <p:sldId id="269" r:id="rId6"/>
    <p:sldId id="270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23EC2-8A20-084D-C3ED-891602C38EDE}" v="5" dt="2022-11-11T15:33:53.739"/>
    <p1510:client id="{147E6521-5CD9-B84A-AAC9-83C1AFFA66BF}" v="86" dt="2022-12-23T16:35:18.314"/>
    <p1510:client id="{1ABBB1F1-81D1-68D9-6FEF-33110C862E8A}" v="16" dt="2022-11-11T15:32:53.051"/>
    <p1510:client id="{1C2FC353-8721-A646-F913-58E2AAD946D6}" v="95" dt="2022-11-30T10:59:33.580"/>
    <p1510:client id="{213BA131-1EDE-76CE-99C6-5798F959D709}" v="132" dt="2023-04-24T12:35:31.377"/>
    <p1510:client id="{341646A0-8B30-CA8A-F2E5-2F6DA80DFCF5}" v="252" dt="2022-12-07T12:45:10.311"/>
    <p1510:client id="{4060D4F0-69D5-211A-DEAA-66D6BC3A488A}" v="287" dt="2023-03-28T13:34:59.216"/>
    <p1510:client id="{5895F1E2-C237-2C1D-A851-C974E1ACC2A2}" v="58" dt="2023-01-04T14:42:45.297"/>
    <p1510:client id="{5B1E77FD-B941-E6CF-860A-6A7E129F5175}" v="68" dt="2022-11-11T15:23:35.074"/>
    <p1510:client id="{5F46E70A-2639-D9E1-3748-0BECDE4DA1B9}" v="226" dt="2023-04-17T15:06:31.475"/>
    <p1510:client id="{65CC5626-FB44-E3B5-2F27-EE885AA26AC9}" v="66" dt="2023-03-29T10:10:57.452"/>
    <p1510:client id="{76143AD9-89A9-8CE1-763B-820B72EAD047}" v="74" dt="2022-12-14T14:11:37.960"/>
    <p1510:client id="{785C9CBA-EC40-6773-CC3C-2573C8F16381}" v="177" dt="2022-12-02T10:10:34.315"/>
    <p1510:client id="{7BD874BA-1D53-B903-B140-34659E4D3882}" v="143" dt="2022-12-07T17:48:28.991"/>
    <p1510:client id="{81DA0D7E-0DBD-D3C2-FD75-F91196D1EF56}" v="115" dt="2022-12-14T11:45:09.688"/>
    <p1510:client id="{95B3A202-0292-E57A-93E1-C649F20CF0DF}" v="231" dt="2023-04-30T19:58:38.076"/>
    <p1510:client id="{9657F63E-EF0D-91B2-DA79-C3AB52871769}" v="157" dt="2023-04-07T17:30:40.695"/>
    <p1510:client id="{99605395-2E87-55BD-AC65-7C31D7A93088}" v="179" dt="2023-02-27T19:29:48.533"/>
    <p1510:client id="{A16E3CBB-C587-F2BC-1C91-144BB274A502}" v="12" dt="2022-11-11T15:35:18.033"/>
    <p1510:client id="{A5EEA7BF-8C76-44DA-DCB8-7853202A03A9}" v="148" dt="2023-02-20T14:47:22.756"/>
    <p1510:client id="{A7E82F08-4B01-8D55-DE6C-99B11CFB92BA}" v="12" dt="2022-11-11T15:30:37.237"/>
    <p1510:client id="{AE5911C7-C84A-87A8-AC4D-CCA5B1F98C82}" v="79" dt="2023-03-23T13:05:08.165"/>
    <p1510:client id="{B9C4A4D9-8DE0-41CA-9C31-EE8382EBD46E}" v="92" dt="2023-01-04T10:18:00.907"/>
    <p1510:client id="{BF4A62FC-03B0-9087-7F1C-17334D90DF0A}" v="105" dt="2023-02-27T13:13:33.256"/>
    <p1510:client id="{CC70BE4E-FCAC-578D-990F-50447EEF17AA}" v="125" dt="2022-12-15T14:39:50.500"/>
    <p1510:client id="{D4BD96EE-BB6A-DB20-E501-F5003FAD5764}" v="171" dt="2023-03-14T12:08:44.540"/>
    <p1510:client id="{E088CA8D-A548-4984-A56F-15829A4DAD2C}" v="72" dt="2023-02-17T18:34:48.016"/>
    <p1510:client id="{FD1A53D0-4ECA-AEA3-3867-BE4208E43EE9}" v="18" dt="2022-11-11T15:27:16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236FE-FE22-49F2-B677-F1C3A7648AD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03C60-625A-448C-AF5B-4FDF76B61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51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111367" y="-311700"/>
            <a:ext cx="12452067" cy="72228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959999" y="3991811"/>
            <a:ext cx="4472000" cy="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960000" y="720000"/>
            <a:ext cx="8504800" cy="3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9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244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65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4"/>
          <p:cNvSpPr txBox="1">
            <a:spLocks noGrp="1"/>
          </p:cNvSpPr>
          <p:nvPr>
            <p:ph type="subTitle" idx="1"/>
          </p:nvPr>
        </p:nvSpPr>
        <p:spPr>
          <a:xfrm>
            <a:off x="960167" y="1878684"/>
            <a:ext cx="6085200" cy="2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7" name="Google Shape;337;p14"/>
          <p:cNvGrpSpPr/>
          <p:nvPr/>
        </p:nvGrpSpPr>
        <p:grpSpPr>
          <a:xfrm>
            <a:off x="-51300" y="-199200"/>
            <a:ext cx="12315600" cy="7272800"/>
            <a:chOff x="-38475" y="-149400"/>
            <a:chExt cx="9236700" cy="5454600"/>
          </a:xfrm>
        </p:grpSpPr>
        <p:cxnSp>
          <p:nvCxnSpPr>
            <p:cNvPr id="338" name="Google Shape;338;p14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14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4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4"/>
            <p:cNvCxnSpPr/>
            <p:nvPr/>
          </p:nvCxnSpPr>
          <p:spPr>
            <a:xfrm rot="10800000" flipH="1">
              <a:off x="-27775" y="-47550"/>
              <a:ext cx="3485100" cy="95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4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14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4" name="Google Shape;344;p14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345" name="Google Shape;345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7" name="Google Shape;347;p14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348" name="Google Shape;348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0" name="Google Shape;350;p14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351" name="Google Shape;351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353" name="Google Shape;353;p14"/>
            <p:cNvCxnSpPr/>
            <p:nvPr/>
          </p:nvCxnSpPr>
          <p:spPr>
            <a:xfrm>
              <a:off x="5311625" y="-72950"/>
              <a:ext cx="3863400" cy="276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4"/>
            <p:cNvCxnSpPr/>
            <p:nvPr/>
          </p:nvCxnSpPr>
          <p:spPr>
            <a:xfrm flipH="1">
              <a:off x="6374775" y="-149400"/>
              <a:ext cx="826800" cy="545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5" name="Google Shape;355;p14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356" name="Google Shape;356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8" name="Google Shape;358;p14"/>
            <p:cNvGrpSpPr/>
            <p:nvPr/>
          </p:nvGrpSpPr>
          <p:grpSpPr>
            <a:xfrm>
              <a:off x="6759200" y="899805"/>
              <a:ext cx="501219" cy="501219"/>
              <a:chOff x="-83525" y="4333650"/>
              <a:chExt cx="539700" cy="539700"/>
            </a:xfrm>
          </p:grpSpPr>
          <p:sp>
            <p:nvSpPr>
              <p:cNvPr id="359" name="Google Shape;359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1" name="Google Shape;361;p14"/>
            <p:cNvGrpSpPr/>
            <p:nvPr/>
          </p:nvGrpSpPr>
          <p:grpSpPr>
            <a:xfrm>
              <a:off x="5457861" y="-98116"/>
              <a:ext cx="909610" cy="909610"/>
              <a:chOff x="-83525" y="4333650"/>
              <a:chExt cx="539700" cy="539700"/>
            </a:xfrm>
          </p:grpSpPr>
          <p:sp>
            <p:nvSpPr>
              <p:cNvPr id="362" name="Google Shape;362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64" name="Google Shape;364;p14"/>
          <p:cNvSpPr txBox="1">
            <a:spLocks noGrp="1"/>
          </p:cNvSpPr>
          <p:nvPr>
            <p:ph type="title"/>
          </p:nvPr>
        </p:nvSpPr>
        <p:spPr>
          <a:xfrm rot="-594">
            <a:off x="960000" y="4234101"/>
            <a:ext cx="4630400" cy="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188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7" name="Google Shape;367;p15"/>
          <p:cNvGrpSpPr/>
          <p:nvPr/>
        </p:nvGrpSpPr>
        <p:grpSpPr>
          <a:xfrm>
            <a:off x="-33233" y="-94633"/>
            <a:ext cx="12302033" cy="7027367"/>
            <a:chOff x="-24925" y="-70975"/>
            <a:chExt cx="9226525" cy="5270525"/>
          </a:xfrm>
        </p:grpSpPr>
        <p:cxnSp>
          <p:nvCxnSpPr>
            <p:cNvPr id="368" name="Google Shape;368;p15"/>
            <p:cNvCxnSpPr/>
            <p:nvPr/>
          </p:nvCxnSpPr>
          <p:spPr>
            <a:xfrm>
              <a:off x="7622100" y="-52250"/>
              <a:ext cx="1529400" cy="3201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15"/>
            <p:cNvCxnSpPr/>
            <p:nvPr/>
          </p:nvCxnSpPr>
          <p:spPr>
            <a:xfrm flipH="1">
              <a:off x="7715775" y="1949950"/>
              <a:ext cx="1453200" cy="3249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15"/>
            <p:cNvCxnSpPr/>
            <p:nvPr/>
          </p:nvCxnSpPr>
          <p:spPr>
            <a:xfrm flipH="1">
              <a:off x="12450" y="-52250"/>
              <a:ext cx="1677900" cy="327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143475" y="-70975"/>
              <a:ext cx="1353600" cy="523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-24925" y="4432425"/>
              <a:ext cx="4983600" cy="761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5159700" y="-33550"/>
              <a:ext cx="4041900" cy="960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7715777" y="407698"/>
              <a:ext cx="482600" cy="482600"/>
              <a:chOff x="-83525" y="4333650"/>
              <a:chExt cx="539700" cy="539700"/>
            </a:xfrm>
          </p:grpSpPr>
          <p:sp>
            <p:nvSpPr>
              <p:cNvPr id="375" name="Google Shape;375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7" name="Google Shape;377;p15"/>
            <p:cNvGrpSpPr/>
            <p:nvPr/>
          </p:nvGrpSpPr>
          <p:grpSpPr>
            <a:xfrm>
              <a:off x="8718447" y="2450535"/>
              <a:ext cx="344976" cy="344976"/>
              <a:chOff x="-83525" y="4333650"/>
              <a:chExt cx="539700" cy="539700"/>
            </a:xfrm>
          </p:grpSpPr>
          <p:sp>
            <p:nvSpPr>
              <p:cNvPr id="378" name="Google Shape;378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0" name="Google Shape;380;p15"/>
            <p:cNvGrpSpPr/>
            <p:nvPr/>
          </p:nvGrpSpPr>
          <p:grpSpPr>
            <a:xfrm>
              <a:off x="491347" y="1770660"/>
              <a:ext cx="344976" cy="344976"/>
              <a:chOff x="-83525" y="4333650"/>
              <a:chExt cx="539700" cy="539700"/>
            </a:xfrm>
          </p:grpSpPr>
          <p:sp>
            <p:nvSpPr>
              <p:cNvPr id="381" name="Google Shape;381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3" name="Google Shape;383;p15"/>
            <p:cNvGrpSpPr/>
            <p:nvPr/>
          </p:nvGrpSpPr>
          <p:grpSpPr>
            <a:xfrm>
              <a:off x="304222" y="2768635"/>
              <a:ext cx="344976" cy="344976"/>
              <a:chOff x="-83525" y="4333650"/>
              <a:chExt cx="539700" cy="539700"/>
            </a:xfrm>
          </p:grpSpPr>
          <p:sp>
            <p:nvSpPr>
              <p:cNvPr id="384" name="Google Shape;384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6" name="Google Shape;386;p15"/>
            <p:cNvGrpSpPr/>
            <p:nvPr/>
          </p:nvGrpSpPr>
          <p:grpSpPr>
            <a:xfrm>
              <a:off x="1059438" y="4316076"/>
              <a:ext cx="630909" cy="630909"/>
              <a:chOff x="-83525" y="4333650"/>
              <a:chExt cx="539700" cy="539700"/>
            </a:xfrm>
          </p:grpSpPr>
          <p:sp>
            <p:nvSpPr>
              <p:cNvPr id="387" name="Google Shape;387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9" name="Google Shape;389;p15"/>
            <p:cNvGrpSpPr/>
            <p:nvPr/>
          </p:nvGrpSpPr>
          <p:grpSpPr>
            <a:xfrm>
              <a:off x="1138677" y="298698"/>
              <a:ext cx="482600" cy="482600"/>
              <a:chOff x="-83525" y="4333650"/>
              <a:chExt cx="539700" cy="539700"/>
            </a:xfrm>
          </p:grpSpPr>
          <p:sp>
            <p:nvSpPr>
              <p:cNvPr id="390" name="Google Shape;390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2" name="Google Shape;392;p15"/>
          <p:cNvSpPr txBox="1">
            <a:spLocks noGrp="1"/>
          </p:cNvSpPr>
          <p:nvPr>
            <p:ph type="title"/>
          </p:nvPr>
        </p:nvSpPr>
        <p:spPr>
          <a:xfrm>
            <a:off x="9600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 idx="2" hasCustomPrompt="1"/>
          </p:nvPr>
        </p:nvSpPr>
        <p:spPr>
          <a:xfrm>
            <a:off x="28332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 rot="462">
            <a:off x="23781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6887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1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397" name="Google Shape;397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6"/>
          <p:cNvGrpSpPr/>
          <p:nvPr/>
        </p:nvGrpSpPr>
        <p:grpSpPr>
          <a:xfrm>
            <a:off x="-33233" y="-86300"/>
            <a:ext cx="12301933" cy="7110800"/>
            <a:chOff x="-24925" y="-64725"/>
            <a:chExt cx="9226450" cy="5333100"/>
          </a:xfrm>
        </p:grpSpPr>
        <p:cxnSp>
          <p:nvCxnSpPr>
            <p:cNvPr id="400" name="Google Shape;400;p16"/>
            <p:cNvCxnSpPr/>
            <p:nvPr/>
          </p:nvCxnSpPr>
          <p:spPr>
            <a:xfrm flipH="1">
              <a:off x="7029625" y="-37700"/>
              <a:ext cx="968100" cy="5243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16"/>
            <p:cNvCxnSpPr/>
            <p:nvPr/>
          </p:nvCxnSpPr>
          <p:spPr>
            <a:xfrm>
              <a:off x="6081475" y="-64725"/>
              <a:ext cx="3112500" cy="4135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16"/>
            <p:cNvCxnSpPr/>
            <p:nvPr/>
          </p:nvCxnSpPr>
          <p:spPr>
            <a:xfrm flipH="1">
              <a:off x="1172650" y="-27300"/>
              <a:ext cx="417900" cy="517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16"/>
            <p:cNvCxnSpPr/>
            <p:nvPr/>
          </p:nvCxnSpPr>
          <p:spPr>
            <a:xfrm>
              <a:off x="-24925" y="1606875"/>
              <a:ext cx="2046000" cy="3661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16"/>
            <p:cNvCxnSpPr/>
            <p:nvPr/>
          </p:nvCxnSpPr>
          <p:spPr>
            <a:xfrm rot="10800000" flipH="1">
              <a:off x="-17325" y="-52225"/>
              <a:ext cx="2831700" cy="923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16"/>
            <p:cNvCxnSpPr/>
            <p:nvPr/>
          </p:nvCxnSpPr>
          <p:spPr>
            <a:xfrm flipH="1">
              <a:off x="7997625" y="3290975"/>
              <a:ext cx="1203900" cy="189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6" name="Google Shape;406;p16"/>
            <p:cNvGrpSpPr/>
            <p:nvPr/>
          </p:nvGrpSpPr>
          <p:grpSpPr>
            <a:xfrm>
              <a:off x="7309798" y="1681413"/>
              <a:ext cx="630909" cy="630909"/>
              <a:chOff x="-83525" y="4333650"/>
              <a:chExt cx="539700" cy="539700"/>
            </a:xfrm>
          </p:grpSpPr>
          <p:sp>
            <p:nvSpPr>
              <p:cNvPr id="407" name="Google Shape;407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9" name="Google Shape;409;p16"/>
            <p:cNvGrpSpPr/>
            <p:nvPr/>
          </p:nvGrpSpPr>
          <p:grpSpPr>
            <a:xfrm>
              <a:off x="8107197" y="1261910"/>
              <a:ext cx="344976" cy="344976"/>
              <a:chOff x="-83525" y="4333650"/>
              <a:chExt cx="539700" cy="539700"/>
            </a:xfrm>
          </p:grpSpPr>
          <p:sp>
            <p:nvSpPr>
              <p:cNvPr id="410" name="Google Shape;410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2" name="Google Shape;412;p16"/>
            <p:cNvGrpSpPr/>
            <p:nvPr/>
          </p:nvGrpSpPr>
          <p:grpSpPr>
            <a:xfrm>
              <a:off x="1028573" y="3702579"/>
              <a:ext cx="493070" cy="493016"/>
              <a:chOff x="-83525" y="4333650"/>
              <a:chExt cx="539700" cy="539700"/>
            </a:xfrm>
          </p:grpSpPr>
          <p:sp>
            <p:nvSpPr>
              <p:cNvPr id="413" name="Google Shape;413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5" name="Google Shape;415;p16"/>
            <p:cNvGrpSpPr/>
            <p:nvPr/>
          </p:nvGrpSpPr>
          <p:grpSpPr>
            <a:xfrm>
              <a:off x="1315510" y="109854"/>
              <a:ext cx="493070" cy="493016"/>
              <a:chOff x="-83525" y="4333650"/>
              <a:chExt cx="539700" cy="539700"/>
            </a:xfrm>
          </p:grpSpPr>
          <p:sp>
            <p:nvSpPr>
              <p:cNvPr id="416" name="Google Shape;416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8" name="Google Shape;418;p16"/>
            <p:cNvGrpSpPr/>
            <p:nvPr/>
          </p:nvGrpSpPr>
          <p:grpSpPr>
            <a:xfrm>
              <a:off x="7940697" y="3776610"/>
              <a:ext cx="344976" cy="344976"/>
              <a:chOff x="-83525" y="4333650"/>
              <a:chExt cx="539700" cy="539700"/>
            </a:xfrm>
          </p:grpSpPr>
          <p:sp>
            <p:nvSpPr>
              <p:cNvPr id="419" name="Google Shape;419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1" name="Google Shape;421;p16"/>
            <p:cNvGrpSpPr/>
            <p:nvPr/>
          </p:nvGrpSpPr>
          <p:grpSpPr>
            <a:xfrm>
              <a:off x="312372" y="3972610"/>
              <a:ext cx="344976" cy="344976"/>
              <a:chOff x="-83525" y="4333650"/>
              <a:chExt cx="539700" cy="539700"/>
            </a:xfrm>
          </p:grpSpPr>
          <p:sp>
            <p:nvSpPr>
              <p:cNvPr id="422" name="Google Shape;422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4" name="Google Shape;424;p16"/>
            <p:cNvGrpSpPr/>
            <p:nvPr/>
          </p:nvGrpSpPr>
          <p:grpSpPr>
            <a:xfrm>
              <a:off x="1769547" y="654310"/>
              <a:ext cx="344976" cy="344976"/>
              <a:chOff x="-83525" y="4333650"/>
              <a:chExt cx="539700" cy="539700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7" name="Google Shape;427;p16"/>
          <p:cNvSpPr txBox="1">
            <a:spLocks noGrp="1"/>
          </p:cNvSpPr>
          <p:nvPr>
            <p:ph type="title"/>
          </p:nvPr>
        </p:nvSpPr>
        <p:spPr>
          <a:xfrm>
            <a:off x="31892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title" idx="2" hasCustomPrompt="1"/>
          </p:nvPr>
        </p:nvSpPr>
        <p:spPr>
          <a:xfrm>
            <a:off x="50624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9" name="Google Shape;429;p16"/>
          <p:cNvSpPr txBox="1">
            <a:spLocks noGrp="1"/>
          </p:cNvSpPr>
          <p:nvPr>
            <p:ph type="subTitle" idx="1"/>
          </p:nvPr>
        </p:nvSpPr>
        <p:spPr>
          <a:xfrm rot="462">
            <a:off x="46073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334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32" name="Google Shape;432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4" name="Google Shape;434;p17"/>
          <p:cNvGrpSpPr/>
          <p:nvPr/>
        </p:nvGrpSpPr>
        <p:grpSpPr>
          <a:xfrm>
            <a:off x="-48966" y="-69667"/>
            <a:ext cx="12365700" cy="7019200"/>
            <a:chOff x="-36725" y="-52250"/>
            <a:chExt cx="9274275" cy="5264400"/>
          </a:xfrm>
        </p:grpSpPr>
        <p:cxnSp>
          <p:nvCxnSpPr>
            <p:cNvPr id="435" name="Google Shape;435;p17"/>
            <p:cNvCxnSpPr/>
            <p:nvPr/>
          </p:nvCxnSpPr>
          <p:spPr>
            <a:xfrm>
              <a:off x="6162550" y="-14825"/>
              <a:ext cx="3075000" cy="145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7"/>
            <p:cNvCxnSpPr/>
            <p:nvPr/>
          </p:nvCxnSpPr>
          <p:spPr>
            <a:xfrm rot="10800000" flipH="1">
              <a:off x="-24925" y="-45950"/>
              <a:ext cx="7759200" cy="1515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8300" y="-52250"/>
              <a:ext cx="966900" cy="5264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17"/>
            <p:cNvCxnSpPr/>
            <p:nvPr/>
          </p:nvCxnSpPr>
          <p:spPr>
            <a:xfrm>
              <a:off x="-36725" y="3696400"/>
              <a:ext cx="5233200" cy="147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17"/>
            <p:cNvCxnSpPr/>
            <p:nvPr/>
          </p:nvCxnSpPr>
          <p:spPr>
            <a:xfrm rot="10800000" flipH="1">
              <a:off x="7224300" y="3484225"/>
              <a:ext cx="19524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40" name="Google Shape;440;p17"/>
            <p:cNvGrpSpPr/>
            <p:nvPr/>
          </p:nvGrpSpPr>
          <p:grpSpPr>
            <a:xfrm>
              <a:off x="6335552" y="-45952"/>
              <a:ext cx="482600" cy="482600"/>
              <a:chOff x="-83525" y="4333650"/>
              <a:chExt cx="539700" cy="539700"/>
            </a:xfrm>
          </p:grpSpPr>
          <p:sp>
            <p:nvSpPr>
              <p:cNvPr id="441" name="Google Shape;441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3" name="Google Shape;443;p17"/>
            <p:cNvGrpSpPr/>
            <p:nvPr/>
          </p:nvGrpSpPr>
          <p:grpSpPr>
            <a:xfrm>
              <a:off x="8347110" y="3885135"/>
              <a:ext cx="344976" cy="344976"/>
              <a:chOff x="-83525" y="4333650"/>
              <a:chExt cx="539700" cy="539700"/>
            </a:xfrm>
          </p:grpSpPr>
          <p:sp>
            <p:nvSpPr>
              <p:cNvPr id="444" name="Google Shape;444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6" name="Google Shape;446;p17"/>
            <p:cNvGrpSpPr/>
            <p:nvPr/>
          </p:nvGrpSpPr>
          <p:grpSpPr>
            <a:xfrm>
              <a:off x="748661" y="3711952"/>
              <a:ext cx="566361" cy="566361"/>
              <a:chOff x="-83525" y="4333650"/>
              <a:chExt cx="539700" cy="539700"/>
            </a:xfrm>
          </p:grpSpPr>
          <p:sp>
            <p:nvSpPr>
              <p:cNvPr id="447" name="Google Shape;447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9" name="Google Shape;449;p17"/>
            <p:cNvGrpSpPr/>
            <p:nvPr/>
          </p:nvGrpSpPr>
          <p:grpSpPr>
            <a:xfrm>
              <a:off x="297778" y="1107973"/>
              <a:ext cx="482600" cy="482600"/>
              <a:chOff x="-83525" y="4333650"/>
              <a:chExt cx="539700" cy="539700"/>
            </a:xfrm>
          </p:grpSpPr>
          <p:sp>
            <p:nvSpPr>
              <p:cNvPr id="450" name="Google Shape;450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2" name="Google Shape;452;p17"/>
            <p:cNvGrpSpPr/>
            <p:nvPr/>
          </p:nvGrpSpPr>
          <p:grpSpPr>
            <a:xfrm>
              <a:off x="403685" y="3351435"/>
              <a:ext cx="344976" cy="344976"/>
              <a:chOff x="-83525" y="4333650"/>
              <a:chExt cx="539700" cy="539700"/>
            </a:xfrm>
          </p:grpSpPr>
          <p:sp>
            <p:nvSpPr>
              <p:cNvPr id="453" name="Google Shape;453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5" name="Google Shape;455;p17"/>
            <p:cNvGrpSpPr/>
            <p:nvPr/>
          </p:nvGrpSpPr>
          <p:grpSpPr>
            <a:xfrm>
              <a:off x="910235" y="669360"/>
              <a:ext cx="344976" cy="344976"/>
              <a:chOff x="-83525" y="4333650"/>
              <a:chExt cx="539700" cy="539700"/>
            </a:xfrm>
          </p:grpSpPr>
          <p:sp>
            <p:nvSpPr>
              <p:cNvPr id="456" name="Google Shape;456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58" name="Google Shape;458;p17"/>
          <p:cNvSpPr txBox="1">
            <a:spLocks noGrp="1"/>
          </p:cNvSpPr>
          <p:nvPr>
            <p:ph type="title"/>
          </p:nvPr>
        </p:nvSpPr>
        <p:spPr>
          <a:xfrm>
            <a:off x="4295333" y="2497200"/>
            <a:ext cx="702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title" idx="2" hasCustomPrompt="1"/>
          </p:nvPr>
        </p:nvSpPr>
        <p:spPr>
          <a:xfrm>
            <a:off x="1562684" y="25620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60" name="Google Shape;460;p17"/>
          <p:cNvSpPr txBox="1">
            <a:spLocks noGrp="1"/>
          </p:cNvSpPr>
          <p:nvPr>
            <p:ph type="subTitle" idx="1"/>
          </p:nvPr>
        </p:nvSpPr>
        <p:spPr>
          <a:xfrm rot="462">
            <a:off x="4295316" y="3519816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8659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463" name="Google Shape;463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5" name="Google Shape;465;p18"/>
          <p:cNvGrpSpPr/>
          <p:nvPr/>
        </p:nvGrpSpPr>
        <p:grpSpPr>
          <a:xfrm>
            <a:off x="-58200" y="-119567"/>
            <a:ext cx="12350000" cy="7077200"/>
            <a:chOff x="-43650" y="-89675"/>
            <a:chExt cx="9262500" cy="5307900"/>
          </a:xfrm>
        </p:grpSpPr>
        <p:cxnSp>
          <p:nvCxnSpPr>
            <p:cNvPr id="466" name="Google Shape;466;p18"/>
            <p:cNvCxnSpPr/>
            <p:nvPr/>
          </p:nvCxnSpPr>
          <p:spPr>
            <a:xfrm flipH="1">
              <a:off x="7908875" y="-89675"/>
              <a:ext cx="910800" cy="5307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18"/>
            <p:cNvCxnSpPr/>
            <p:nvPr/>
          </p:nvCxnSpPr>
          <p:spPr>
            <a:xfrm>
              <a:off x="-43650" y="3621550"/>
              <a:ext cx="9262500" cy="113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8"/>
            <p:cNvCxnSpPr/>
            <p:nvPr/>
          </p:nvCxnSpPr>
          <p:spPr>
            <a:xfrm>
              <a:off x="-21400" y="1263825"/>
              <a:ext cx="1989600" cy="394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18"/>
            <p:cNvCxnSpPr/>
            <p:nvPr/>
          </p:nvCxnSpPr>
          <p:spPr>
            <a:xfrm rot="10800000" flipH="1">
              <a:off x="-33875" y="-70975"/>
              <a:ext cx="2732100" cy="29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8"/>
            <p:cNvCxnSpPr/>
            <p:nvPr/>
          </p:nvCxnSpPr>
          <p:spPr>
            <a:xfrm>
              <a:off x="7251400" y="-64725"/>
              <a:ext cx="1952400" cy="207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1" name="Google Shape;471;p18"/>
            <p:cNvGrpSpPr/>
            <p:nvPr/>
          </p:nvGrpSpPr>
          <p:grpSpPr>
            <a:xfrm>
              <a:off x="8337077" y="1118748"/>
              <a:ext cx="482600" cy="482600"/>
              <a:chOff x="-83525" y="4333650"/>
              <a:chExt cx="539700" cy="539700"/>
            </a:xfrm>
          </p:grpSpPr>
          <p:sp>
            <p:nvSpPr>
              <p:cNvPr id="472" name="Google Shape;472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7" name="Google Shape;477;p18"/>
            <p:cNvGrpSpPr/>
            <p:nvPr/>
          </p:nvGrpSpPr>
          <p:grpSpPr>
            <a:xfrm>
              <a:off x="916890" y="3446705"/>
              <a:ext cx="666476" cy="666476"/>
              <a:chOff x="-83525" y="4333650"/>
              <a:chExt cx="539700" cy="539700"/>
            </a:xfrm>
          </p:grpSpPr>
          <p:sp>
            <p:nvSpPr>
              <p:cNvPr id="478" name="Google Shape;478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0" name="Google Shape;480;p18"/>
            <p:cNvGrpSpPr/>
            <p:nvPr/>
          </p:nvGrpSpPr>
          <p:grpSpPr>
            <a:xfrm>
              <a:off x="7832747" y="4411785"/>
              <a:ext cx="344976" cy="344976"/>
              <a:chOff x="-83525" y="4333650"/>
              <a:chExt cx="539700" cy="539700"/>
            </a:xfrm>
          </p:grpSpPr>
          <p:sp>
            <p:nvSpPr>
              <p:cNvPr id="481" name="Google Shape;481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3" name="Google Shape;483;p18"/>
            <p:cNvGrpSpPr/>
            <p:nvPr/>
          </p:nvGrpSpPr>
          <p:grpSpPr>
            <a:xfrm>
              <a:off x="7078022" y="4016673"/>
              <a:ext cx="344976" cy="344976"/>
              <a:chOff x="-83525" y="4333650"/>
              <a:chExt cx="539700" cy="539700"/>
            </a:xfrm>
          </p:grpSpPr>
          <p:sp>
            <p:nvSpPr>
              <p:cNvPr id="484" name="Google Shape;484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6" name="Google Shape;486;p18"/>
            <p:cNvGrpSpPr/>
            <p:nvPr/>
          </p:nvGrpSpPr>
          <p:grpSpPr>
            <a:xfrm>
              <a:off x="335397" y="2164173"/>
              <a:ext cx="344976" cy="344976"/>
              <a:chOff x="-83525" y="4333650"/>
              <a:chExt cx="539700" cy="539700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9" name="Google Shape;489;p18"/>
            <p:cNvGrpSpPr/>
            <p:nvPr/>
          </p:nvGrpSpPr>
          <p:grpSpPr>
            <a:xfrm>
              <a:off x="771997" y="801385"/>
              <a:ext cx="344976" cy="344976"/>
              <a:chOff x="-83525" y="4333650"/>
              <a:chExt cx="539700" cy="539700"/>
            </a:xfrm>
          </p:grpSpPr>
          <p:sp>
            <p:nvSpPr>
              <p:cNvPr id="490" name="Google Shape;490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92" name="Google Shape;492;p18"/>
          <p:cNvSpPr txBox="1">
            <a:spLocks noGrp="1"/>
          </p:cNvSpPr>
          <p:nvPr>
            <p:ph type="title"/>
          </p:nvPr>
        </p:nvSpPr>
        <p:spPr>
          <a:xfrm>
            <a:off x="2052767" y="2453533"/>
            <a:ext cx="529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93" name="Google Shape;493;p18"/>
          <p:cNvSpPr txBox="1">
            <a:spLocks noGrp="1"/>
          </p:cNvSpPr>
          <p:nvPr>
            <p:ph type="title" idx="2" hasCustomPrompt="1"/>
          </p:nvPr>
        </p:nvSpPr>
        <p:spPr>
          <a:xfrm>
            <a:off x="7983200" y="2518333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94" name="Google Shape;494;p18"/>
          <p:cNvSpPr txBox="1">
            <a:spLocks noGrp="1"/>
          </p:cNvSpPr>
          <p:nvPr>
            <p:ph type="subTitle" idx="1"/>
          </p:nvPr>
        </p:nvSpPr>
        <p:spPr>
          <a:xfrm rot="462">
            <a:off x="4370233" y="3476149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0050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9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97" name="Google Shape;497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9"/>
          <p:cNvGrpSpPr/>
          <p:nvPr/>
        </p:nvGrpSpPr>
        <p:grpSpPr>
          <a:xfrm>
            <a:off x="-51500" y="-114667"/>
            <a:ext cx="12370267" cy="7212240"/>
            <a:chOff x="-38625" y="-86000"/>
            <a:chExt cx="9277700" cy="5409180"/>
          </a:xfrm>
        </p:grpSpPr>
        <p:cxnSp>
          <p:nvCxnSpPr>
            <p:cNvPr id="500" name="Google Shape;500;p19"/>
            <p:cNvCxnSpPr/>
            <p:nvPr/>
          </p:nvCxnSpPr>
          <p:spPr>
            <a:xfrm>
              <a:off x="7441175" y="-66725"/>
              <a:ext cx="1747500" cy="1473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9"/>
            <p:cNvCxnSpPr/>
            <p:nvPr/>
          </p:nvCxnSpPr>
          <p:spPr>
            <a:xfrm>
              <a:off x="7143150" y="4924000"/>
              <a:ext cx="2054400" cy="78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9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9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9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9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06" name="Google Shape;506;p19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507" name="Google Shape;507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9" name="Google Shape;509;p19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5" name="Google Shape;515;p19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516" name="Google Shape;516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8" name="Google Shape;518;p19"/>
            <p:cNvGrpSpPr/>
            <p:nvPr/>
          </p:nvGrpSpPr>
          <p:grpSpPr>
            <a:xfrm>
              <a:off x="7441171" y="4599820"/>
              <a:ext cx="723360" cy="723360"/>
              <a:chOff x="617531" y="4467715"/>
              <a:chExt cx="539700" cy="539700"/>
            </a:xfrm>
          </p:grpSpPr>
          <p:sp>
            <p:nvSpPr>
              <p:cNvPr id="519" name="Google Shape;519;p19"/>
              <p:cNvSpPr/>
              <p:nvPr/>
            </p:nvSpPr>
            <p:spPr>
              <a:xfrm>
                <a:off x="617531" y="4467715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726656" y="4576765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21" name="Google Shape;521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5368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24" name="Google Shape;524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6" name="Google Shape;526;p20"/>
          <p:cNvGrpSpPr/>
          <p:nvPr/>
        </p:nvGrpSpPr>
        <p:grpSpPr>
          <a:xfrm>
            <a:off x="-66466" y="-136099"/>
            <a:ext cx="12303900" cy="7055633"/>
            <a:chOff x="-49850" y="-102075"/>
            <a:chExt cx="9227925" cy="5291725"/>
          </a:xfrm>
        </p:grpSpPr>
        <p:cxnSp>
          <p:nvCxnSpPr>
            <p:cNvPr id="527" name="Google Shape;527;p20"/>
            <p:cNvCxnSpPr/>
            <p:nvPr/>
          </p:nvCxnSpPr>
          <p:spPr>
            <a:xfrm rot="10800000" flipH="1">
              <a:off x="7254825" y="4167775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20"/>
            <p:cNvCxnSpPr/>
            <p:nvPr/>
          </p:nvCxnSpPr>
          <p:spPr>
            <a:xfrm rot="10800000">
              <a:off x="-6475" y="3339075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0"/>
            <p:cNvCxnSpPr/>
            <p:nvPr/>
          </p:nvCxnSpPr>
          <p:spPr>
            <a:xfrm rot="10800000">
              <a:off x="-12750" y="1623250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0"/>
            <p:cNvCxnSpPr/>
            <p:nvPr/>
          </p:nvCxnSpPr>
          <p:spPr>
            <a:xfrm>
              <a:off x="8604325" y="-92425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1" name="Google Shape;531;p20"/>
            <p:cNvGrpSpPr/>
            <p:nvPr/>
          </p:nvGrpSpPr>
          <p:grpSpPr>
            <a:xfrm rot="10800000" flipH="1">
              <a:off x="120119" y="3681259"/>
              <a:ext cx="419725" cy="419725"/>
              <a:chOff x="-83525" y="4333650"/>
              <a:chExt cx="539700" cy="539700"/>
            </a:xfrm>
          </p:grpSpPr>
          <p:sp>
            <p:nvSpPr>
              <p:cNvPr id="532" name="Google Shape;532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4" name="Google Shape;534;p20"/>
            <p:cNvGrpSpPr/>
            <p:nvPr/>
          </p:nvGrpSpPr>
          <p:grpSpPr>
            <a:xfrm rot="10800000" flipH="1">
              <a:off x="8126742" y="4257592"/>
              <a:ext cx="599661" cy="599607"/>
              <a:chOff x="-83525" y="4333650"/>
              <a:chExt cx="539700" cy="539700"/>
            </a:xfrm>
          </p:grpSpPr>
          <p:sp>
            <p:nvSpPr>
              <p:cNvPr id="535" name="Google Shape;535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7" name="Google Shape;537;p20"/>
            <p:cNvGrpSpPr/>
            <p:nvPr/>
          </p:nvGrpSpPr>
          <p:grpSpPr>
            <a:xfrm rot="10800000" flipH="1">
              <a:off x="8756294" y="1412909"/>
              <a:ext cx="419725" cy="419725"/>
              <a:chOff x="-83525" y="4333650"/>
              <a:chExt cx="539700" cy="539700"/>
            </a:xfrm>
          </p:grpSpPr>
          <p:sp>
            <p:nvSpPr>
              <p:cNvPr id="538" name="Google Shape;538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40" name="Google Shape;540;p20"/>
            <p:cNvCxnSpPr/>
            <p:nvPr/>
          </p:nvCxnSpPr>
          <p:spPr>
            <a:xfrm rot="10800000" flipH="1">
              <a:off x="-49850" y="-102075"/>
              <a:ext cx="4440900" cy="121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20"/>
            <p:cNvCxnSpPr/>
            <p:nvPr/>
          </p:nvCxnSpPr>
          <p:spPr>
            <a:xfrm>
              <a:off x="3015475" y="-58500"/>
              <a:ext cx="6162600" cy="84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2" name="Google Shape;542;p20"/>
            <p:cNvGrpSpPr/>
            <p:nvPr/>
          </p:nvGrpSpPr>
          <p:grpSpPr>
            <a:xfrm rot="10800000" flipH="1">
              <a:off x="218656" y="394747"/>
              <a:ext cx="1002709" cy="1002601"/>
              <a:chOff x="-83525" y="4333650"/>
              <a:chExt cx="539700" cy="539700"/>
            </a:xfrm>
          </p:grpSpPr>
          <p:sp>
            <p:nvSpPr>
              <p:cNvPr id="543" name="Google Shape;543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4" name="Google Shape;544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5" name="Google Shape;545;p20"/>
            <p:cNvGrpSpPr/>
            <p:nvPr/>
          </p:nvGrpSpPr>
          <p:grpSpPr>
            <a:xfrm rot="10800000" flipH="1">
              <a:off x="807194" y="84334"/>
              <a:ext cx="419725" cy="419725"/>
              <a:chOff x="-83525" y="4333650"/>
              <a:chExt cx="539700" cy="539700"/>
            </a:xfrm>
          </p:grpSpPr>
          <p:sp>
            <p:nvSpPr>
              <p:cNvPr id="546" name="Google Shape;546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10800000" flipH="1">
              <a:off x="4275169" y="330146"/>
              <a:ext cx="419725" cy="419725"/>
              <a:chOff x="-83525" y="4333650"/>
              <a:chExt cx="539700" cy="539700"/>
            </a:xfrm>
          </p:grpSpPr>
          <p:sp>
            <p:nvSpPr>
              <p:cNvPr id="549" name="Google Shape;549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51" name="Google Shape;551;p20"/>
          <p:cNvSpPr txBox="1">
            <a:spLocks noGrp="1"/>
          </p:cNvSpPr>
          <p:nvPr>
            <p:ph type="subTitle" idx="1"/>
          </p:nvPr>
        </p:nvSpPr>
        <p:spPr>
          <a:xfrm>
            <a:off x="6700833" y="4085900"/>
            <a:ext cx="3855200" cy="1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6700899" y="1369300"/>
            <a:ext cx="38552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5094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55" name="Google Shape;555;p2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7100" y="-123233"/>
            <a:ext cx="12369967" cy="7131933"/>
            <a:chOff x="-12825" y="-92425"/>
            <a:chExt cx="9277475" cy="5348950"/>
          </a:xfrm>
        </p:grpSpPr>
        <p:cxnSp>
          <p:nvCxnSpPr>
            <p:cNvPr id="558" name="Google Shape;558;p21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21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21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21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21"/>
            <p:cNvCxnSpPr/>
            <p:nvPr/>
          </p:nvCxnSpPr>
          <p:spPr>
            <a:xfrm rot="10800000" flipH="1">
              <a:off x="147875" y="3331600"/>
              <a:ext cx="358800" cy="1896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21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64" name="Google Shape;564;p21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565" name="Google Shape;565;p21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67" name="Google Shape;567;p21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568" name="Google Shape;568;p21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0" name="Google Shape;570;p21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571" name="Google Shape;571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3" name="Google Shape;573;p21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574" name="Google Shape;574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5" name="Google Shape;575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76" name="Google Shape;576;p21"/>
          <p:cNvSpPr txBox="1">
            <a:spLocks noGrp="1"/>
          </p:cNvSpPr>
          <p:nvPr>
            <p:ph type="subTitle" idx="1"/>
          </p:nvPr>
        </p:nvSpPr>
        <p:spPr>
          <a:xfrm>
            <a:off x="1776033" y="3212833"/>
            <a:ext cx="3538400" cy="1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3551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2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80" name="Google Shape;580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2" name="Google Shape;582;p22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583" name="Google Shape;583;p22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84" name="Google Shape;584;p22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585" name="Google Shape;585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87" name="Google Shape;587;p22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22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22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22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91" name="Google Shape;591;p22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592" name="Google Shape;592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4" name="Google Shape;594;p22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595" name="Google Shape;595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7" name="Google Shape;597;p22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3" name="Google Shape;603;p22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604" name="Google Shape;604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6" name="Google Shape;606;p22"/>
          <p:cNvSpPr txBox="1">
            <a:spLocks noGrp="1"/>
          </p:cNvSpPr>
          <p:nvPr>
            <p:ph type="subTitle" idx="1"/>
          </p:nvPr>
        </p:nvSpPr>
        <p:spPr>
          <a:xfrm>
            <a:off x="2752867" y="5352667"/>
            <a:ext cx="6686400" cy="7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607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51500" y="-166067"/>
            <a:ext cx="12370267" cy="711980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46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3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10" name="Google Shape;610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2" name="Google Shape;612;p23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13" name="Google Shape;613;p23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14" name="Google Shape;614;p23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17" name="Google Shape;617;p23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23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23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23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23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22" name="Google Shape;622;p23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23" name="Google Shape;623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5" name="Google Shape;625;p23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26" name="Google Shape;626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8" name="Google Shape;628;p23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629" name="Google Shape;629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1" name="Google Shape;631;p23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632" name="Google Shape;632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4" name="Google Shape;634;p23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635" name="Google Shape;63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7" name="Google Shape;637;p23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638" name="Google Shape;638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40" name="Google Shape;640;p23"/>
          <p:cNvSpPr txBox="1">
            <a:spLocks noGrp="1"/>
          </p:cNvSpPr>
          <p:nvPr>
            <p:ph type="subTitle" idx="1"/>
          </p:nvPr>
        </p:nvSpPr>
        <p:spPr>
          <a:xfrm>
            <a:off x="6862233" y="3212833"/>
            <a:ext cx="3538400" cy="1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6050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644" name="Google Shape;644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6" name="Google Shape;646;p24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647" name="Google Shape;647;p24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24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649" name="Google Shape;649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1" name="Google Shape;651;p24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652" name="Google Shape;652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54" name="Google Shape;654;p24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4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24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24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658" name="Google Shape;658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0" name="Google Shape;660;p24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661" name="Google Shape;661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3" name="Google Shape;663;p24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6" name="Google Shape;666;p24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667" name="Google Shape;667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9" name="Google Shape;669;p24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670" name="Google Shape;670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2" name="Google Shape;672;p24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78" name="Google Shape;678;p24"/>
          <p:cNvSpPr txBox="1">
            <a:spLocks noGrp="1"/>
          </p:cNvSpPr>
          <p:nvPr>
            <p:ph type="subTitle" idx="1"/>
          </p:nvPr>
        </p:nvSpPr>
        <p:spPr>
          <a:xfrm>
            <a:off x="3518067" y="4392600"/>
            <a:ext cx="51560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title"/>
          </p:nvPr>
        </p:nvSpPr>
        <p:spPr>
          <a:xfrm>
            <a:off x="1571800" y="1661800"/>
            <a:ext cx="9048400" cy="3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1649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2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82" name="Google Shape;682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 flipH="1"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85" name="Google Shape;685;p2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86" name="Google Shape;686;p2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87" name="Google Shape;68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89" name="Google Shape;689;p2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2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2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2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2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94" name="Google Shape;694;p2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95" name="Google Shape;695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7" name="Google Shape;697;p2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98" name="Google Shape;698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0" name="Google Shape;700;p2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701" name="Google Shape;701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3" name="Google Shape;703;p2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704" name="Google Shape;704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707" name="Google Shape;70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710" name="Google Shape;710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12" name="Google Shape;712;p25"/>
          <p:cNvSpPr txBox="1">
            <a:spLocks noGrp="1"/>
          </p:cNvSpPr>
          <p:nvPr>
            <p:ph type="subTitle" idx="1"/>
          </p:nvPr>
        </p:nvSpPr>
        <p:spPr>
          <a:xfrm>
            <a:off x="2948800" y="2424567"/>
            <a:ext cx="6294400" cy="31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3" name="Google Shape;713;p2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4545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26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716" name="Google Shape;716;p2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8" name="Google Shape;718;p26"/>
          <p:cNvGrpSpPr/>
          <p:nvPr/>
        </p:nvGrpSpPr>
        <p:grpSpPr>
          <a:xfrm>
            <a:off x="-66467" y="-123000"/>
            <a:ext cx="12414877" cy="7080767"/>
            <a:chOff x="-49850" y="-92250"/>
            <a:chExt cx="9311158" cy="5310575"/>
          </a:xfrm>
        </p:grpSpPr>
        <p:grpSp>
          <p:nvGrpSpPr>
            <p:cNvPr id="719" name="Google Shape;719;p26"/>
            <p:cNvGrpSpPr/>
            <p:nvPr/>
          </p:nvGrpSpPr>
          <p:grpSpPr>
            <a:xfrm>
              <a:off x="222781" y="149705"/>
              <a:ext cx="334182" cy="334182"/>
              <a:chOff x="-83525" y="4333650"/>
              <a:chExt cx="539700" cy="539700"/>
            </a:xfrm>
          </p:grpSpPr>
          <p:sp>
            <p:nvSpPr>
              <p:cNvPr id="720" name="Google Shape;720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1" name="Google Shape;721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722" name="Google Shape;722;p26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26"/>
            <p:cNvCxnSpPr/>
            <p:nvPr/>
          </p:nvCxnSpPr>
          <p:spPr>
            <a:xfrm>
              <a:off x="-24900" y="340700"/>
              <a:ext cx="617400" cy="286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26"/>
            <p:cNvCxnSpPr/>
            <p:nvPr/>
          </p:nvCxnSpPr>
          <p:spPr>
            <a:xfrm>
              <a:off x="7884100" y="-39775"/>
              <a:ext cx="12975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26"/>
            <p:cNvCxnSpPr/>
            <p:nvPr/>
          </p:nvCxnSpPr>
          <p:spPr>
            <a:xfrm rot="10800000" flipH="1">
              <a:off x="7890325" y="4501025"/>
              <a:ext cx="1303500" cy="717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26"/>
            <p:cNvCxnSpPr/>
            <p:nvPr/>
          </p:nvCxnSpPr>
          <p:spPr>
            <a:xfrm rot="10800000">
              <a:off x="8751100" y="3758675"/>
              <a:ext cx="237000" cy="141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26"/>
            <p:cNvCxnSpPr/>
            <p:nvPr/>
          </p:nvCxnSpPr>
          <p:spPr>
            <a:xfrm rot="10800000" flipH="1">
              <a:off x="-49850" y="4900350"/>
              <a:ext cx="3449400" cy="105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26"/>
            <p:cNvCxnSpPr/>
            <p:nvPr/>
          </p:nvCxnSpPr>
          <p:spPr>
            <a:xfrm>
              <a:off x="-43625" y="3652750"/>
              <a:ext cx="867000" cy="15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29" name="Google Shape;729;p26"/>
            <p:cNvGrpSpPr/>
            <p:nvPr/>
          </p:nvGrpSpPr>
          <p:grpSpPr>
            <a:xfrm>
              <a:off x="9004" y="1818650"/>
              <a:ext cx="718341" cy="718341"/>
              <a:chOff x="30975" y="3360397"/>
              <a:chExt cx="539700" cy="539700"/>
            </a:xfrm>
          </p:grpSpPr>
          <p:sp>
            <p:nvSpPr>
              <p:cNvPr id="730" name="Google Shape;730;p26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1" name="Google Shape;731;p26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2" name="Google Shape;732;p26"/>
            <p:cNvGrpSpPr/>
            <p:nvPr/>
          </p:nvGrpSpPr>
          <p:grpSpPr>
            <a:xfrm>
              <a:off x="8542967" y="4287900"/>
              <a:ext cx="718341" cy="718341"/>
              <a:chOff x="30975" y="3360397"/>
              <a:chExt cx="539700" cy="539700"/>
            </a:xfrm>
          </p:grpSpPr>
          <p:sp>
            <p:nvSpPr>
              <p:cNvPr id="733" name="Google Shape;733;p26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4" name="Google Shape;734;p26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5" name="Google Shape;735;p26"/>
            <p:cNvGrpSpPr/>
            <p:nvPr/>
          </p:nvGrpSpPr>
          <p:grpSpPr>
            <a:xfrm>
              <a:off x="201081" y="3758680"/>
              <a:ext cx="334182" cy="334182"/>
              <a:chOff x="-83525" y="4333650"/>
              <a:chExt cx="539700" cy="539700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8" name="Google Shape;738;p26"/>
            <p:cNvGrpSpPr/>
            <p:nvPr/>
          </p:nvGrpSpPr>
          <p:grpSpPr>
            <a:xfrm>
              <a:off x="58706" y="4436418"/>
              <a:ext cx="334182" cy="334182"/>
              <a:chOff x="-83525" y="4333650"/>
              <a:chExt cx="539700" cy="539700"/>
            </a:xfrm>
          </p:grpSpPr>
          <p:sp>
            <p:nvSpPr>
              <p:cNvPr id="739" name="Google Shape;739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8653906" y="340693"/>
              <a:ext cx="334182" cy="334182"/>
              <a:chOff x="-83525" y="4333650"/>
              <a:chExt cx="539700" cy="539700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4" name="Google Shape;744;p26"/>
            <p:cNvGrpSpPr/>
            <p:nvPr/>
          </p:nvGrpSpPr>
          <p:grpSpPr>
            <a:xfrm>
              <a:off x="8460556" y="1450943"/>
              <a:ext cx="334182" cy="334182"/>
              <a:chOff x="-83525" y="4333650"/>
              <a:chExt cx="539700" cy="539700"/>
            </a:xfrm>
          </p:grpSpPr>
          <p:sp>
            <p:nvSpPr>
              <p:cNvPr id="745" name="Google Shape;745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47" name="Google Shape;747;p2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6"/>
          <p:cNvSpPr txBox="1">
            <a:spLocks noGrp="1"/>
          </p:cNvSpPr>
          <p:nvPr>
            <p:ph type="title" idx="2"/>
          </p:nvPr>
        </p:nvSpPr>
        <p:spPr>
          <a:xfrm>
            <a:off x="960000" y="48339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49" name="Google Shape;749;p26"/>
          <p:cNvSpPr txBox="1">
            <a:spLocks noGrp="1"/>
          </p:cNvSpPr>
          <p:nvPr>
            <p:ph type="subTitle" idx="1"/>
          </p:nvPr>
        </p:nvSpPr>
        <p:spPr>
          <a:xfrm>
            <a:off x="960000" y="53343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26"/>
          <p:cNvSpPr txBox="1">
            <a:spLocks noGrp="1"/>
          </p:cNvSpPr>
          <p:nvPr>
            <p:ph type="title" idx="3"/>
          </p:nvPr>
        </p:nvSpPr>
        <p:spPr>
          <a:xfrm>
            <a:off x="4538400" y="4833967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51" name="Google Shape;751;p26"/>
          <p:cNvSpPr txBox="1">
            <a:spLocks noGrp="1"/>
          </p:cNvSpPr>
          <p:nvPr>
            <p:ph type="subTitle" idx="4"/>
          </p:nvPr>
        </p:nvSpPr>
        <p:spPr>
          <a:xfrm>
            <a:off x="4538400" y="5334388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6"/>
          <p:cNvSpPr txBox="1">
            <a:spLocks noGrp="1"/>
          </p:cNvSpPr>
          <p:nvPr>
            <p:ph type="title" idx="5"/>
          </p:nvPr>
        </p:nvSpPr>
        <p:spPr>
          <a:xfrm>
            <a:off x="8116800" y="48339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53" name="Google Shape;753;p26"/>
          <p:cNvSpPr txBox="1">
            <a:spLocks noGrp="1"/>
          </p:cNvSpPr>
          <p:nvPr>
            <p:ph type="subTitle" idx="6"/>
          </p:nvPr>
        </p:nvSpPr>
        <p:spPr>
          <a:xfrm>
            <a:off x="8116800" y="53343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2558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6" name="Google Shape;756;p27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757" name="Google Shape;757;p27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27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27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27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27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2" name="Google Shape;762;p27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763" name="Google Shape;763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5" name="Google Shape;765;p27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766" name="Google Shape;766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8" name="Google Shape;768;p27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769" name="Google Shape;769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1" name="Google Shape;771;p27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772" name="Google Shape;772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4" name="Google Shape;774;p27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775" name="Google Shape;775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7" name="Google Shape;777;p27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778" name="Google Shape;778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0" name="Google Shape;780;p27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781" name="Google Shape;781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83" name="Google Shape;783;p2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7"/>
          <p:cNvSpPr txBox="1">
            <a:spLocks noGrp="1"/>
          </p:cNvSpPr>
          <p:nvPr>
            <p:ph type="title" idx="2"/>
          </p:nvPr>
        </p:nvSpPr>
        <p:spPr>
          <a:xfrm>
            <a:off x="24608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5" name="Google Shape;785;p27"/>
          <p:cNvSpPr txBox="1">
            <a:spLocks noGrp="1"/>
          </p:cNvSpPr>
          <p:nvPr>
            <p:ph type="subTitle" idx="1"/>
          </p:nvPr>
        </p:nvSpPr>
        <p:spPr>
          <a:xfrm>
            <a:off x="2460865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27"/>
          <p:cNvSpPr txBox="1">
            <a:spLocks noGrp="1"/>
          </p:cNvSpPr>
          <p:nvPr>
            <p:ph type="title" idx="3"/>
          </p:nvPr>
        </p:nvSpPr>
        <p:spPr>
          <a:xfrm>
            <a:off x="76179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7" name="Google Shape;787;p27"/>
          <p:cNvSpPr txBox="1">
            <a:spLocks noGrp="1"/>
          </p:cNvSpPr>
          <p:nvPr>
            <p:ph type="subTitle" idx="4"/>
          </p:nvPr>
        </p:nvSpPr>
        <p:spPr>
          <a:xfrm>
            <a:off x="7617961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27"/>
          <p:cNvSpPr txBox="1">
            <a:spLocks noGrp="1"/>
          </p:cNvSpPr>
          <p:nvPr>
            <p:ph type="title" idx="5"/>
          </p:nvPr>
        </p:nvSpPr>
        <p:spPr>
          <a:xfrm>
            <a:off x="24608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9" name="Google Shape;789;p27"/>
          <p:cNvSpPr txBox="1">
            <a:spLocks noGrp="1"/>
          </p:cNvSpPr>
          <p:nvPr>
            <p:ph type="subTitle" idx="6"/>
          </p:nvPr>
        </p:nvSpPr>
        <p:spPr>
          <a:xfrm>
            <a:off x="2460849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7"/>
          <p:cNvSpPr txBox="1">
            <a:spLocks noGrp="1"/>
          </p:cNvSpPr>
          <p:nvPr>
            <p:ph type="title" idx="7"/>
          </p:nvPr>
        </p:nvSpPr>
        <p:spPr>
          <a:xfrm>
            <a:off x="76179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91" name="Google Shape;791;p27"/>
          <p:cNvSpPr txBox="1">
            <a:spLocks noGrp="1"/>
          </p:cNvSpPr>
          <p:nvPr>
            <p:ph type="subTitle" idx="8"/>
          </p:nvPr>
        </p:nvSpPr>
        <p:spPr>
          <a:xfrm>
            <a:off x="7617945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9688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8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94" name="Google Shape;794;p28"/>
          <p:cNvGrpSpPr/>
          <p:nvPr/>
        </p:nvGrpSpPr>
        <p:grpSpPr>
          <a:xfrm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795" name="Google Shape;795;p28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28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28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28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28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00" name="Google Shape;800;p28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01" name="Google Shape;801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3" name="Google Shape;803;p28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04" name="Google Shape;804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6" name="Google Shape;806;p28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07" name="Google Shape;807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9" name="Google Shape;809;p28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10" name="Google Shape;810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2" name="Google Shape;812;p28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13" name="Google Shape;813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5" name="Google Shape;815;p28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16" name="Google Shape;816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8" name="Google Shape;818;p28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19" name="Google Shape;819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21" name="Google Shape;821;p28"/>
          <p:cNvSpPr txBox="1">
            <a:spLocks noGrp="1"/>
          </p:cNvSpPr>
          <p:nvPr>
            <p:ph type="title"/>
          </p:nvPr>
        </p:nvSpPr>
        <p:spPr>
          <a:xfrm>
            <a:off x="96000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2" name="Google Shape;822;p28"/>
          <p:cNvSpPr txBox="1">
            <a:spLocks noGrp="1"/>
          </p:cNvSpPr>
          <p:nvPr>
            <p:ph type="subTitle" idx="1"/>
          </p:nvPr>
        </p:nvSpPr>
        <p:spPr>
          <a:xfrm>
            <a:off x="960000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28"/>
          <p:cNvSpPr txBox="1">
            <a:spLocks noGrp="1"/>
          </p:cNvSpPr>
          <p:nvPr>
            <p:ph type="title" idx="2"/>
          </p:nvPr>
        </p:nvSpPr>
        <p:spPr>
          <a:xfrm>
            <a:off x="4559025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4" name="Google Shape;824;p28"/>
          <p:cNvSpPr txBox="1">
            <a:spLocks noGrp="1"/>
          </p:cNvSpPr>
          <p:nvPr>
            <p:ph type="subTitle" idx="3"/>
          </p:nvPr>
        </p:nvSpPr>
        <p:spPr>
          <a:xfrm>
            <a:off x="4559029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28"/>
          <p:cNvSpPr txBox="1">
            <a:spLocks noGrp="1"/>
          </p:cNvSpPr>
          <p:nvPr>
            <p:ph type="title" idx="4"/>
          </p:nvPr>
        </p:nvSpPr>
        <p:spPr>
          <a:xfrm>
            <a:off x="2792651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6" name="Google Shape;826;p28"/>
          <p:cNvSpPr txBox="1">
            <a:spLocks noGrp="1"/>
          </p:cNvSpPr>
          <p:nvPr>
            <p:ph type="subTitle" idx="5"/>
          </p:nvPr>
        </p:nvSpPr>
        <p:spPr>
          <a:xfrm>
            <a:off x="2792667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28"/>
          <p:cNvSpPr txBox="1">
            <a:spLocks noGrp="1"/>
          </p:cNvSpPr>
          <p:nvPr>
            <p:ph type="title" idx="6"/>
          </p:nvPr>
        </p:nvSpPr>
        <p:spPr>
          <a:xfrm>
            <a:off x="6391676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8" name="Google Shape;828;p28"/>
          <p:cNvSpPr txBox="1">
            <a:spLocks noGrp="1"/>
          </p:cNvSpPr>
          <p:nvPr>
            <p:ph type="subTitle" idx="7"/>
          </p:nvPr>
        </p:nvSpPr>
        <p:spPr>
          <a:xfrm>
            <a:off x="6391680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28"/>
          <p:cNvSpPr txBox="1">
            <a:spLocks noGrp="1"/>
          </p:cNvSpPr>
          <p:nvPr>
            <p:ph type="title" idx="8"/>
          </p:nvPr>
        </p:nvSpPr>
        <p:spPr>
          <a:xfrm>
            <a:off x="815806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0" name="Google Shape;830;p28"/>
          <p:cNvSpPr txBox="1">
            <a:spLocks noGrp="1"/>
          </p:cNvSpPr>
          <p:nvPr>
            <p:ph type="subTitle" idx="9"/>
          </p:nvPr>
        </p:nvSpPr>
        <p:spPr>
          <a:xfrm>
            <a:off x="8158067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28"/>
          <p:cNvSpPr txBox="1">
            <a:spLocks noGrp="1"/>
          </p:cNvSpPr>
          <p:nvPr>
            <p:ph type="title" idx="13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44423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9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4" name="Google Shape;834;p29"/>
          <p:cNvGrpSpPr/>
          <p:nvPr/>
        </p:nvGrpSpPr>
        <p:grpSpPr>
          <a:xfrm rot="10800000"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835" name="Google Shape;835;p29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29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29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29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29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3" name="Google Shape;843;p29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44" name="Google Shape;844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6" name="Google Shape;846;p29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47" name="Google Shape;847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9" name="Google Shape;849;p29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50" name="Google Shape;850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2" name="Google Shape;852;p29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53" name="Google Shape;853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5" name="Google Shape;855;p29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56" name="Google Shape;856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8" name="Google Shape;858;p29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59" name="Google Shape;859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61" name="Google Shape;861;p29"/>
          <p:cNvSpPr txBox="1">
            <a:spLocks noGrp="1"/>
          </p:cNvSpPr>
          <p:nvPr>
            <p:ph type="title"/>
          </p:nvPr>
        </p:nvSpPr>
        <p:spPr>
          <a:xfrm>
            <a:off x="96000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2" name="Google Shape;862;p29"/>
          <p:cNvSpPr txBox="1">
            <a:spLocks noGrp="1"/>
          </p:cNvSpPr>
          <p:nvPr>
            <p:ph type="subTitle" idx="1"/>
          </p:nvPr>
        </p:nvSpPr>
        <p:spPr>
          <a:xfrm>
            <a:off x="960000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9"/>
          <p:cNvSpPr txBox="1">
            <a:spLocks noGrp="1"/>
          </p:cNvSpPr>
          <p:nvPr>
            <p:ph type="title" idx="2"/>
          </p:nvPr>
        </p:nvSpPr>
        <p:spPr>
          <a:xfrm>
            <a:off x="4559025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4" name="Google Shape;864;p29"/>
          <p:cNvSpPr txBox="1">
            <a:spLocks noGrp="1"/>
          </p:cNvSpPr>
          <p:nvPr>
            <p:ph type="subTitle" idx="3"/>
          </p:nvPr>
        </p:nvSpPr>
        <p:spPr>
          <a:xfrm>
            <a:off x="4559028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29"/>
          <p:cNvSpPr txBox="1">
            <a:spLocks noGrp="1"/>
          </p:cNvSpPr>
          <p:nvPr>
            <p:ph type="title" idx="4"/>
          </p:nvPr>
        </p:nvSpPr>
        <p:spPr>
          <a:xfrm>
            <a:off x="96000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6" name="Google Shape;866;p29"/>
          <p:cNvSpPr txBox="1">
            <a:spLocks noGrp="1"/>
          </p:cNvSpPr>
          <p:nvPr>
            <p:ph type="subTitle" idx="5"/>
          </p:nvPr>
        </p:nvSpPr>
        <p:spPr>
          <a:xfrm>
            <a:off x="960000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29"/>
          <p:cNvSpPr txBox="1">
            <a:spLocks noGrp="1"/>
          </p:cNvSpPr>
          <p:nvPr>
            <p:ph type="title" idx="6"/>
          </p:nvPr>
        </p:nvSpPr>
        <p:spPr>
          <a:xfrm>
            <a:off x="4559025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8" name="Google Shape;868;p29"/>
          <p:cNvSpPr txBox="1">
            <a:spLocks noGrp="1"/>
          </p:cNvSpPr>
          <p:nvPr>
            <p:ph type="subTitle" idx="7"/>
          </p:nvPr>
        </p:nvSpPr>
        <p:spPr>
          <a:xfrm>
            <a:off x="4559028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29"/>
          <p:cNvSpPr txBox="1">
            <a:spLocks noGrp="1"/>
          </p:cNvSpPr>
          <p:nvPr>
            <p:ph type="title" idx="8"/>
          </p:nvPr>
        </p:nvSpPr>
        <p:spPr>
          <a:xfrm>
            <a:off x="815806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0" name="Google Shape;870;p29"/>
          <p:cNvSpPr txBox="1">
            <a:spLocks noGrp="1"/>
          </p:cNvSpPr>
          <p:nvPr>
            <p:ph type="subTitle" idx="9"/>
          </p:nvPr>
        </p:nvSpPr>
        <p:spPr>
          <a:xfrm>
            <a:off x="8158067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29"/>
          <p:cNvSpPr txBox="1">
            <a:spLocks noGrp="1"/>
          </p:cNvSpPr>
          <p:nvPr>
            <p:ph type="title" idx="13"/>
          </p:nvPr>
        </p:nvSpPr>
        <p:spPr>
          <a:xfrm>
            <a:off x="815806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2" name="Google Shape;872;p29"/>
          <p:cNvSpPr txBox="1">
            <a:spLocks noGrp="1"/>
          </p:cNvSpPr>
          <p:nvPr>
            <p:ph type="subTitle" idx="14"/>
          </p:nvPr>
        </p:nvSpPr>
        <p:spPr>
          <a:xfrm>
            <a:off x="8158067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29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3555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30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876" name="Google Shape;876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8" name="Google Shape;878;p30"/>
          <p:cNvGrpSpPr/>
          <p:nvPr/>
        </p:nvGrpSpPr>
        <p:grpSpPr>
          <a:xfrm>
            <a:off x="-320700" y="-219433"/>
            <a:ext cx="12595800" cy="7168967"/>
            <a:chOff x="-240525" y="-164575"/>
            <a:chExt cx="9446850" cy="5376725"/>
          </a:xfrm>
        </p:grpSpPr>
        <p:cxnSp>
          <p:nvCxnSpPr>
            <p:cNvPr id="879" name="Google Shape;879;p30"/>
            <p:cNvCxnSpPr/>
            <p:nvPr/>
          </p:nvCxnSpPr>
          <p:spPr>
            <a:xfrm>
              <a:off x="5994150" y="-58550"/>
              <a:ext cx="3193500" cy="345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30"/>
            <p:cNvCxnSpPr/>
            <p:nvPr/>
          </p:nvCxnSpPr>
          <p:spPr>
            <a:xfrm rot="10800000" flipH="1">
              <a:off x="6075225" y="1245050"/>
              <a:ext cx="3131100" cy="36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30"/>
            <p:cNvCxnSpPr/>
            <p:nvPr/>
          </p:nvCxnSpPr>
          <p:spPr>
            <a:xfrm>
              <a:off x="8102375" y="-58550"/>
              <a:ext cx="430500" cy="5270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0"/>
            <p:cNvCxnSpPr/>
            <p:nvPr/>
          </p:nvCxnSpPr>
          <p:spPr>
            <a:xfrm rot="10800000" flipH="1">
              <a:off x="3711275" y="4688125"/>
              <a:ext cx="5476500" cy="5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0"/>
            <p:cNvCxnSpPr/>
            <p:nvPr/>
          </p:nvCxnSpPr>
          <p:spPr>
            <a:xfrm flipH="1">
              <a:off x="1365950" y="2997775"/>
              <a:ext cx="2102100" cy="216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0"/>
            <p:cNvCxnSpPr/>
            <p:nvPr/>
          </p:nvCxnSpPr>
          <p:spPr>
            <a:xfrm>
              <a:off x="-31125" y="852125"/>
              <a:ext cx="2177100" cy="4353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0"/>
            <p:cNvCxnSpPr/>
            <p:nvPr/>
          </p:nvCxnSpPr>
          <p:spPr>
            <a:xfrm>
              <a:off x="-31125" y="4020700"/>
              <a:ext cx="5725800" cy="115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0"/>
            <p:cNvCxnSpPr/>
            <p:nvPr/>
          </p:nvCxnSpPr>
          <p:spPr>
            <a:xfrm rot="10800000" flipH="1">
              <a:off x="-18650" y="-133500"/>
              <a:ext cx="1309800" cy="1952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0"/>
            <p:cNvCxnSpPr/>
            <p:nvPr/>
          </p:nvCxnSpPr>
          <p:spPr>
            <a:xfrm>
              <a:off x="449150" y="-164575"/>
              <a:ext cx="1715400" cy="64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8" name="Google Shape;888;p30"/>
            <p:cNvGrpSpPr/>
            <p:nvPr/>
          </p:nvGrpSpPr>
          <p:grpSpPr>
            <a:xfrm>
              <a:off x="7048151" y="1097950"/>
              <a:ext cx="718341" cy="718341"/>
              <a:chOff x="-83525" y="4333650"/>
              <a:chExt cx="539700" cy="539700"/>
            </a:xfrm>
          </p:grpSpPr>
          <p:sp>
            <p:nvSpPr>
              <p:cNvPr id="889" name="Google Shape;88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1" name="Google Shape;891;p30"/>
            <p:cNvGrpSpPr/>
            <p:nvPr/>
          </p:nvGrpSpPr>
          <p:grpSpPr>
            <a:xfrm>
              <a:off x="8365689" y="586472"/>
              <a:ext cx="265640" cy="265640"/>
              <a:chOff x="-83525" y="4333650"/>
              <a:chExt cx="539700" cy="539700"/>
            </a:xfrm>
          </p:grpSpPr>
          <p:sp>
            <p:nvSpPr>
              <p:cNvPr id="892" name="Google Shape;89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3" name="Google Shape;89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4" name="Google Shape;894;p30"/>
            <p:cNvGrpSpPr/>
            <p:nvPr/>
          </p:nvGrpSpPr>
          <p:grpSpPr>
            <a:xfrm>
              <a:off x="1204000" y="3827316"/>
              <a:ext cx="960558" cy="960558"/>
              <a:chOff x="-83525" y="4333650"/>
              <a:chExt cx="539700" cy="539700"/>
            </a:xfrm>
          </p:grpSpPr>
          <p:sp>
            <p:nvSpPr>
              <p:cNvPr id="895" name="Google Shape;89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7" name="Google Shape;897;p30"/>
            <p:cNvGrpSpPr/>
            <p:nvPr/>
          </p:nvGrpSpPr>
          <p:grpSpPr>
            <a:xfrm>
              <a:off x="-240525" y="945666"/>
              <a:ext cx="960558" cy="960558"/>
              <a:chOff x="-83525" y="4333650"/>
              <a:chExt cx="539700" cy="539700"/>
            </a:xfrm>
          </p:grpSpPr>
          <p:sp>
            <p:nvSpPr>
              <p:cNvPr id="898" name="Google Shape;89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0" name="Google Shape;900;p30"/>
            <p:cNvGrpSpPr/>
            <p:nvPr/>
          </p:nvGrpSpPr>
          <p:grpSpPr>
            <a:xfrm>
              <a:off x="8184801" y="2306097"/>
              <a:ext cx="265640" cy="265640"/>
              <a:chOff x="-83525" y="4333650"/>
              <a:chExt cx="539700" cy="539700"/>
            </a:xfrm>
          </p:grpSpPr>
          <p:sp>
            <p:nvSpPr>
              <p:cNvPr id="901" name="Google Shape;901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3" name="Google Shape;903;p30"/>
            <p:cNvGrpSpPr/>
            <p:nvPr/>
          </p:nvGrpSpPr>
          <p:grpSpPr>
            <a:xfrm>
              <a:off x="8283249" y="4562834"/>
              <a:ext cx="430519" cy="430519"/>
              <a:chOff x="-83525" y="4333650"/>
              <a:chExt cx="539700" cy="539700"/>
            </a:xfrm>
          </p:grpSpPr>
          <p:sp>
            <p:nvSpPr>
              <p:cNvPr id="904" name="Google Shape;904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6" name="Google Shape;906;p30"/>
            <p:cNvGrpSpPr/>
            <p:nvPr/>
          </p:nvGrpSpPr>
          <p:grpSpPr>
            <a:xfrm>
              <a:off x="8005924" y="1151534"/>
              <a:ext cx="430519" cy="430519"/>
              <a:chOff x="-83525" y="4333650"/>
              <a:chExt cx="539700" cy="539700"/>
            </a:xfrm>
          </p:grpSpPr>
          <p:sp>
            <p:nvSpPr>
              <p:cNvPr id="907" name="Google Shape;907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9" name="Google Shape;909;p30"/>
            <p:cNvGrpSpPr/>
            <p:nvPr/>
          </p:nvGrpSpPr>
          <p:grpSpPr>
            <a:xfrm>
              <a:off x="935424" y="-133491"/>
              <a:ext cx="430519" cy="430519"/>
              <a:chOff x="-83525" y="4333650"/>
              <a:chExt cx="539700" cy="539700"/>
            </a:xfrm>
          </p:grpSpPr>
          <p:sp>
            <p:nvSpPr>
              <p:cNvPr id="910" name="Google Shape;910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2" name="Google Shape;912;p30"/>
            <p:cNvGrpSpPr/>
            <p:nvPr/>
          </p:nvGrpSpPr>
          <p:grpSpPr>
            <a:xfrm>
              <a:off x="2192026" y="3249297"/>
              <a:ext cx="265640" cy="265640"/>
              <a:chOff x="-83525" y="4333650"/>
              <a:chExt cx="539700" cy="539700"/>
            </a:xfrm>
          </p:grpSpPr>
          <p:sp>
            <p:nvSpPr>
              <p:cNvPr id="913" name="Google Shape;913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5" name="Google Shape;915;p30"/>
            <p:cNvGrpSpPr/>
            <p:nvPr/>
          </p:nvGrpSpPr>
          <p:grpSpPr>
            <a:xfrm>
              <a:off x="1742915" y="4515985"/>
              <a:ext cx="265640" cy="265640"/>
              <a:chOff x="-83525" y="4333650"/>
              <a:chExt cx="539700" cy="539700"/>
            </a:xfrm>
          </p:grpSpPr>
          <p:sp>
            <p:nvSpPr>
              <p:cNvPr id="916" name="Google Shape;916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8" name="Google Shape;918;p30"/>
            <p:cNvGrpSpPr/>
            <p:nvPr/>
          </p:nvGrpSpPr>
          <p:grpSpPr>
            <a:xfrm>
              <a:off x="598599" y="3434284"/>
              <a:ext cx="430519" cy="430519"/>
              <a:chOff x="-83525" y="4333650"/>
              <a:chExt cx="539700" cy="539700"/>
            </a:xfrm>
          </p:grpSpPr>
          <p:sp>
            <p:nvSpPr>
              <p:cNvPr id="919" name="Google Shape;91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1" name="Google Shape;921;p30"/>
            <p:cNvGrpSpPr/>
            <p:nvPr/>
          </p:nvGrpSpPr>
          <p:grpSpPr>
            <a:xfrm>
              <a:off x="270876" y="4297172"/>
              <a:ext cx="265640" cy="265640"/>
              <a:chOff x="-83525" y="4333650"/>
              <a:chExt cx="539700" cy="539700"/>
            </a:xfrm>
          </p:grpSpPr>
          <p:sp>
            <p:nvSpPr>
              <p:cNvPr id="922" name="Google Shape;92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4" name="Google Shape;924;p30"/>
            <p:cNvGrpSpPr/>
            <p:nvPr/>
          </p:nvGrpSpPr>
          <p:grpSpPr>
            <a:xfrm>
              <a:off x="6848449" y="9"/>
              <a:ext cx="430519" cy="430519"/>
              <a:chOff x="-83525" y="4333650"/>
              <a:chExt cx="539700" cy="539700"/>
            </a:xfrm>
          </p:grpSpPr>
          <p:sp>
            <p:nvSpPr>
              <p:cNvPr id="925" name="Google Shape;92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7" name="Google Shape;927;p30"/>
            <p:cNvGrpSpPr/>
            <p:nvPr/>
          </p:nvGrpSpPr>
          <p:grpSpPr>
            <a:xfrm>
              <a:off x="5858264" y="885872"/>
              <a:ext cx="265640" cy="265640"/>
              <a:chOff x="-83525" y="4333650"/>
              <a:chExt cx="539700" cy="539700"/>
            </a:xfrm>
          </p:grpSpPr>
          <p:sp>
            <p:nvSpPr>
              <p:cNvPr id="928" name="Google Shape;92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30" name="Google Shape;930;p30"/>
          <p:cNvSpPr txBox="1">
            <a:spLocks noGrp="1"/>
          </p:cNvSpPr>
          <p:nvPr>
            <p:ph type="title" hasCustomPrompt="1"/>
          </p:nvPr>
        </p:nvSpPr>
        <p:spPr>
          <a:xfrm rot="-255">
            <a:off x="1716816" y="720200"/>
            <a:ext cx="53996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1" name="Google Shape;931;p30"/>
          <p:cNvSpPr txBox="1">
            <a:spLocks noGrp="1"/>
          </p:cNvSpPr>
          <p:nvPr>
            <p:ph type="subTitle" idx="1"/>
          </p:nvPr>
        </p:nvSpPr>
        <p:spPr>
          <a:xfrm>
            <a:off x="1716851" y="2421717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2" name="Google Shape;932;p30"/>
          <p:cNvSpPr txBox="1">
            <a:spLocks noGrp="1"/>
          </p:cNvSpPr>
          <p:nvPr>
            <p:ph type="title" idx="2" hasCustomPrompt="1"/>
          </p:nvPr>
        </p:nvSpPr>
        <p:spPr>
          <a:xfrm>
            <a:off x="5075584" y="3792933"/>
            <a:ext cx="5399600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3" name="Google Shape;933;p30"/>
          <p:cNvSpPr txBox="1">
            <a:spLocks noGrp="1"/>
          </p:cNvSpPr>
          <p:nvPr>
            <p:ph type="subTitle" idx="3"/>
          </p:nvPr>
        </p:nvSpPr>
        <p:spPr>
          <a:xfrm>
            <a:off x="5075551" y="5544384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5601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3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36" name="Google Shape;936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8" name="Google Shape;938;p31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939" name="Google Shape;939;p31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31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31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31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31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44" name="Google Shape;944;p31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7" name="Google Shape;947;p31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948" name="Google Shape;948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0" name="Google Shape;950;p31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951" name="Google Shape;951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3" name="Google Shape;953;p31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954" name="Google Shape;954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6" name="Google Shape;956;p31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957" name="Google Shape;957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59" name="Google Shape;959;p31"/>
          <p:cNvSpPr txBox="1">
            <a:spLocks noGrp="1"/>
          </p:cNvSpPr>
          <p:nvPr>
            <p:ph type="subTitle" idx="1"/>
          </p:nvPr>
        </p:nvSpPr>
        <p:spPr>
          <a:xfrm>
            <a:off x="960000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31"/>
          <p:cNvSpPr txBox="1">
            <a:spLocks noGrp="1"/>
          </p:cNvSpPr>
          <p:nvPr>
            <p:ph type="subTitle" idx="2"/>
          </p:nvPr>
        </p:nvSpPr>
        <p:spPr>
          <a:xfrm>
            <a:off x="8283267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31"/>
          <p:cNvSpPr txBox="1">
            <a:spLocks noGrp="1"/>
          </p:cNvSpPr>
          <p:nvPr>
            <p:ph type="title" hasCustomPrompt="1"/>
          </p:nvPr>
        </p:nvSpPr>
        <p:spPr>
          <a:xfrm>
            <a:off x="960000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2" name="Google Shape;962;p31"/>
          <p:cNvSpPr txBox="1">
            <a:spLocks noGrp="1"/>
          </p:cNvSpPr>
          <p:nvPr>
            <p:ph type="title" idx="3" hasCustomPrompt="1"/>
          </p:nvPr>
        </p:nvSpPr>
        <p:spPr>
          <a:xfrm>
            <a:off x="8283267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3" name="Google Shape;963;p31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6609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3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66" name="Google Shape;966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8" name="Google Shape;968;p32"/>
          <p:cNvSpPr txBox="1"/>
          <p:nvPr/>
        </p:nvSpPr>
        <p:spPr>
          <a:xfrm>
            <a:off x="5233367" y="4270684"/>
            <a:ext cx="4288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467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This presentation template was created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including icons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and infographics &amp; images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969" name="Google Shape;969;p32"/>
          <p:cNvGrpSpPr/>
          <p:nvPr/>
        </p:nvGrpSpPr>
        <p:grpSpPr>
          <a:xfrm>
            <a:off x="-264566" y="-166133"/>
            <a:ext cx="12524967" cy="7232789"/>
            <a:chOff x="-198425" y="-124600"/>
            <a:chExt cx="9393725" cy="5424592"/>
          </a:xfrm>
        </p:grpSpPr>
        <p:cxnSp>
          <p:nvCxnSpPr>
            <p:cNvPr id="970" name="Google Shape;970;p32"/>
            <p:cNvCxnSpPr/>
            <p:nvPr/>
          </p:nvCxnSpPr>
          <p:spPr>
            <a:xfrm>
              <a:off x="3506700" y="-28150"/>
              <a:ext cx="5688600" cy="32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32"/>
            <p:cNvCxnSpPr/>
            <p:nvPr/>
          </p:nvCxnSpPr>
          <p:spPr>
            <a:xfrm>
              <a:off x="8609300" y="-124600"/>
              <a:ext cx="526800" cy="256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32"/>
            <p:cNvCxnSpPr/>
            <p:nvPr/>
          </p:nvCxnSpPr>
          <p:spPr>
            <a:xfrm rot="10800000" flipH="1">
              <a:off x="2703925" y="4662700"/>
              <a:ext cx="9576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32"/>
            <p:cNvCxnSpPr/>
            <p:nvPr/>
          </p:nvCxnSpPr>
          <p:spPr>
            <a:xfrm>
              <a:off x="3173025" y="4643400"/>
              <a:ext cx="2210400" cy="54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32"/>
            <p:cNvCxnSpPr/>
            <p:nvPr/>
          </p:nvCxnSpPr>
          <p:spPr>
            <a:xfrm rot="10800000" flipH="1">
              <a:off x="4141900" y="4849025"/>
              <a:ext cx="5044200" cy="12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32"/>
            <p:cNvCxnSpPr/>
            <p:nvPr/>
          </p:nvCxnSpPr>
          <p:spPr>
            <a:xfrm>
              <a:off x="-198425" y="2876200"/>
              <a:ext cx="796800" cy="2339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32"/>
            <p:cNvCxnSpPr/>
            <p:nvPr/>
          </p:nvCxnSpPr>
          <p:spPr>
            <a:xfrm flipH="1">
              <a:off x="-146900" y="3737350"/>
              <a:ext cx="526800" cy="809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77" name="Google Shape;977;p32"/>
            <p:cNvGrpSpPr/>
            <p:nvPr/>
          </p:nvGrpSpPr>
          <p:grpSpPr>
            <a:xfrm>
              <a:off x="-165624" y="3659501"/>
              <a:ext cx="718341" cy="718341"/>
              <a:chOff x="-83525" y="4333650"/>
              <a:chExt cx="539700" cy="539700"/>
            </a:xfrm>
          </p:grpSpPr>
          <p:sp>
            <p:nvSpPr>
              <p:cNvPr id="978" name="Google Shape;978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9" name="Google Shape;979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0" name="Google Shape;980;p32"/>
            <p:cNvGrpSpPr/>
            <p:nvPr/>
          </p:nvGrpSpPr>
          <p:grpSpPr>
            <a:xfrm>
              <a:off x="3322345" y="4509449"/>
              <a:ext cx="419725" cy="419725"/>
              <a:chOff x="-83525" y="4333650"/>
              <a:chExt cx="539700" cy="539700"/>
            </a:xfrm>
          </p:grpSpPr>
          <p:sp>
            <p:nvSpPr>
              <p:cNvPr id="981" name="Google Shape;981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3" name="Google Shape;983;p32"/>
            <p:cNvGrpSpPr/>
            <p:nvPr/>
          </p:nvGrpSpPr>
          <p:grpSpPr>
            <a:xfrm>
              <a:off x="8475894" y="68867"/>
              <a:ext cx="419725" cy="419725"/>
              <a:chOff x="-83525" y="4333650"/>
              <a:chExt cx="539700" cy="539700"/>
            </a:xfrm>
          </p:grpSpPr>
          <p:sp>
            <p:nvSpPr>
              <p:cNvPr id="984" name="Google Shape;984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5" name="Google Shape;985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6" name="Google Shape;986;p32"/>
            <p:cNvGrpSpPr/>
            <p:nvPr/>
          </p:nvGrpSpPr>
          <p:grpSpPr>
            <a:xfrm>
              <a:off x="4154182" y="4629037"/>
              <a:ext cx="670955" cy="670955"/>
              <a:chOff x="-83525" y="4333650"/>
              <a:chExt cx="539700" cy="539700"/>
            </a:xfrm>
          </p:grpSpPr>
          <p:sp>
            <p:nvSpPr>
              <p:cNvPr id="987" name="Google Shape;987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8" name="Google Shape;988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89" name="Google Shape;989;p32"/>
          <p:cNvSpPr txBox="1">
            <a:spLocks noGrp="1"/>
          </p:cNvSpPr>
          <p:nvPr>
            <p:ph type="ctrTitle"/>
          </p:nvPr>
        </p:nvSpPr>
        <p:spPr>
          <a:xfrm>
            <a:off x="4664400" y="941151"/>
            <a:ext cx="5426800" cy="1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90" name="Google Shape;990;p32"/>
          <p:cNvSpPr txBox="1">
            <a:spLocks noGrp="1"/>
          </p:cNvSpPr>
          <p:nvPr>
            <p:ph type="subTitle" idx="1"/>
          </p:nvPr>
        </p:nvSpPr>
        <p:spPr>
          <a:xfrm>
            <a:off x="5233300" y="2530709"/>
            <a:ext cx="4288800" cy="1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91" name="Google Shape;991;p32"/>
          <p:cNvSpPr txBox="1">
            <a:spLocks noGrp="1"/>
          </p:cNvSpPr>
          <p:nvPr>
            <p:ph type="subTitle" idx="2"/>
          </p:nvPr>
        </p:nvSpPr>
        <p:spPr>
          <a:xfrm rot="-962">
            <a:off x="5233300" y="5357851"/>
            <a:ext cx="42888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342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5"/>
          <p:cNvGrpSpPr/>
          <p:nvPr/>
        </p:nvGrpSpPr>
        <p:grpSpPr>
          <a:xfrm>
            <a:off x="-17100" y="-123233"/>
            <a:ext cx="12369967" cy="7119833"/>
            <a:chOff x="-12825" y="-92425"/>
            <a:chExt cx="9277475" cy="5339875"/>
          </a:xfrm>
        </p:grpSpPr>
        <p:cxnSp>
          <p:nvCxnSpPr>
            <p:cNvPr id="108" name="Google Shape;108;p5"/>
            <p:cNvCxnSpPr/>
            <p:nvPr/>
          </p:nvCxnSpPr>
          <p:spPr>
            <a:xfrm>
              <a:off x="7595400" y="-15300"/>
              <a:ext cx="1566600" cy="36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/>
            <p:nvPr/>
          </p:nvCxnSpPr>
          <p:spPr>
            <a:xfrm flipH="1">
              <a:off x="8397150" y="-53850"/>
              <a:ext cx="334200" cy="5301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5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-12825" y="3075525"/>
              <a:ext cx="2949600" cy="2127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 rot="10800000" flipH="1">
              <a:off x="147875" y="3962200"/>
              <a:ext cx="2750400" cy="126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5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4" name="Google Shape;114;p5"/>
            <p:cNvGrpSpPr/>
            <p:nvPr/>
          </p:nvGrpSpPr>
          <p:grpSpPr>
            <a:xfrm>
              <a:off x="8224354" y="1932425"/>
              <a:ext cx="718341" cy="718341"/>
              <a:chOff x="-83525" y="4333650"/>
              <a:chExt cx="539700" cy="5397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197378" y="4416357"/>
              <a:ext cx="533979" cy="533979"/>
              <a:chOff x="-83525" y="4333650"/>
              <a:chExt cx="539700" cy="5397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0" name="Google Shape;120;p5"/>
            <p:cNvGrpSpPr/>
            <p:nvPr/>
          </p:nvGrpSpPr>
          <p:grpSpPr>
            <a:xfrm>
              <a:off x="1483629" y="4040125"/>
              <a:ext cx="718341" cy="718341"/>
              <a:chOff x="-83525" y="4333650"/>
              <a:chExt cx="539700" cy="5397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960000" y="22570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2"/>
          </p:nvPr>
        </p:nvSpPr>
        <p:spPr>
          <a:xfrm>
            <a:off x="7355200" y="42117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ubTitle" idx="3"/>
          </p:nvPr>
        </p:nvSpPr>
        <p:spPr>
          <a:xfrm>
            <a:off x="960000" y="27651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ubTitle" idx="4"/>
          </p:nvPr>
        </p:nvSpPr>
        <p:spPr>
          <a:xfrm>
            <a:off x="7355200" y="47198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40541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37901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8713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74249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08406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85657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111367" y="-311700"/>
            <a:ext cx="12452067" cy="72228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959999" y="3991811"/>
            <a:ext cx="4472000" cy="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960000" y="720000"/>
            <a:ext cx="8504800" cy="3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9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907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6" name="Google Shape;46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49" name="Google Shape;49;p3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" name="Google Shape;54;p3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" name="Google Shape;63;p3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" name="Google Shape;66;p3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54184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72916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 rot="462">
            <a:off x="68365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29013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51500" y="-166067"/>
            <a:ext cx="12370267" cy="711980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97519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5"/>
          <p:cNvGrpSpPr/>
          <p:nvPr/>
        </p:nvGrpSpPr>
        <p:grpSpPr>
          <a:xfrm>
            <a:off x="-17100" y="-123233"/>
            <a:ext cx="12369967" cy="7119833"/>
            <a:chOff x="-12825" y="-92425"/>
            <a:chExt cx="9277475" cy="5339875"/>
          </a:xfrm>
        </p:grpSpPr>
        <p:cxnSp>
          <p:nvCxnSpPr>
            <p:cNvPr id="108" name="Google Shape;108;p5"/>
            <p:cNvCxnSpPr/>
            <p:nvPr/>
          </p:nvCxnSpPr>
          <p:spPr>
            <a:xfrm>
              <a:off x="7595400" y="-15300"/>
              <a:ext cx="1566600" cy="36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/>
            <p:nvPr/>
          </p:nvCxnSpPr>
          <p:spPr>
            <a:xfrm flipH="1">
              <a:off x="8397150" y="-53850"/>
              <a:ext cx="334200" cy="5301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5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-12825" y="3075525"/>
              <a:ext cx="2949600" cy="2127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 rot="10800000" flipH="1">
              <a:off x="147875" y="3962200"/>
              <a:ext cx="2750400" cy="126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5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4" name="Google Shape;114;p5"/>
            <p:cNvGrpSpPr/>
            <p:nvPr/>
          </p:nvGrpSpPr>
          <p:grpSpPr>
            <a:xfrm>
              <a:off x="8224354" y="1932425"/>
              <a:ext cx="718341" cy="718341"/>
              <a:chOff x="-83525" y="4333650"/>
              <a:chExt cx="539700" cy="5397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197378" y="4416357"/>
              <a:ext cx="533979" cy="533979"/>
              <a:chOff x="-83525" y="4333650"/>
              <a:chExt cx="539700" cy="5397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0" name="Google Shape;120;p5"/>
            <p:cNvGrpSpPr/>
            <p:nvPr/>
          </p:nvGrpSpPr>
          <p:grpSpPr>
            <a:xfrm>
              <a:off x="1483629" y="4040125"/>
              <a:ext cx="718341" cy="718341"/>
              <a:chOff x="-83525" y="4333650"/>
              <a:chExt cx="539700" cy="5397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960000" y="22570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2"/>
          </p:nvPr>
        </p:nvSpPr>
        <p:spPr>
          <a:xfrm>
            <a:off x="7355200" y="42117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ubTitle" idx="3"/>
          </p:nvPr>
        </p:nvSpPr>
        <p:spPr>
          <a:xfrm>
            <a:off x="960000" y="27651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ubTitle" idx="4"/>
          </p:nvPr>
        </p:nvSpPr>
        <p:spPr>
          <a:xfrm>
            <a:off x="7355200" y="47198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028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36" name="Google Shape;136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139" name="Google Shape;139;p6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6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6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6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" name="Google Shape;143;p6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" name="Google Shape;146;p6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" name="Google Shape;149;p6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170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36" name="Google Shape;136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139" name="Google Shape;139;p6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6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6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6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" name="Google Shape;143;p6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" name="Google Shape;146;p6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" name="Google Shape;149;p6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52569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55" name="Google Shape;155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" name="Google Shape;157;p7"/>
          <p:cNvGrpSpPr/>
          <p:nvPr/>
        </p:nvGrpSpPr>
        <p:grpSpPr>
          <a:xfrm>
            <a:off x="-33233" y="-78067"/>
            <a:ext cx="12373833" cy="6952533"/>
            <a:chOff x="-24925" y="-58550"/>
            <a:chExt cx="9280375" cy="5214400"/>
          </a:xfrm>
        </p:grpSpPr>
        <p:cxnSp>
          <p:nvCxnSpPr>
            <p:cNvPr id="158" name="Google Shape;158;p7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9" name="Google Shape;159;p7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2" name="Google Shape;162;p7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5" name="Google Shape;165;p7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8" name="Google Shape;168;p7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169" name="Google Shape;169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1" name="Google Shape;171;p7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4" name="Google Shape;174;p7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175" name="Google Shape;175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7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0" name="Google Shape;180;p7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6" name="Google Shape;186;p7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subTitle" idx="1"/>
          </p:nvPr>
        </p:nvSpPr>
        <p:spPr>
          <a:xfrm rot="-232">
            <a:off x="960000" y="2658941"/>
            <a:ext cx="5935600" cy="2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3635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93" name="Google Shape;193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8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196" name="Google Shape;196;p8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7" name="Google Shape;197;p8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0" name="Google Shape;200;p8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03" name="Google Shape;203;p8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8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8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6" name="Google Shape;206;p8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2" name="Google Shape;212;p8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8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216" name="Google Shape;216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8" name="Google Shape;218;p8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219" name="Google Shape;219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8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1571800" y="1294000"/>
            <a:ext cx="9048400" cy="42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15303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230" name="Google Shape;230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233" name="Google Shape;233;p9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9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7" name="Google Shape;237;p9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9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3002233" y="1268500"/>
            <a:ext cx="61876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2760800" y="3985100"/>
            <a:ext cx="66704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5007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50" name="Google Shape;250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75000">
                  <a:srgbClr val="F3F3F3">
                    <a:alpha val="0"/>
                  </a:srgbClr>
                </a:gs>
                <a:gs pos="88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" name="Google Shape;252;p10"/>
          <p:cNvGrpSpPr/>
          <p:nvPr/>
        </p:nvGrpSpPr>
        <p:grpSpPr>
          <a:xfrm>
            <a:off x="-51300" y="-97533"/>
            <a:ext cx="12315600" cy="7120167"/>
            <a:chOff x="-38475" y="-73150"/>
            <a:chExt cx="9236700" cy="5340125"/>
          </a:xfrm>
        </p:grpSpPr>
        <p:cxnSp>
          <p:nvCxnSpPr>
            <p:cNvPr id="253" name="Google Shape;253;p10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0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0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0"/>
            <p:cNvCxnSpPr/>
            <p:nvPr/>
          </p:nvCxnSpPr>
          <p:spPr>
            <a:xfrm rot="10800000" flipH="1">
              <a:off x="-12825" y="-47525"/>
              <a:ext cx="3470100" cy="142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0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0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9" name="Google Shape;259;p10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260" name="Google Shape;260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2" name="Google Shape;262;p10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263" name="Google Shape;263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5" name="Google Shape;265;p10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266" name="Google Shape;266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8" name="Google Shape;268;p10"/>
            <p:cNvGrpSpPr/>
            <p:nvPr/>
          </p:nvGrpSpPr>
          <p:grpSpPr>
            <a:xfrm>
              <a:off x="270654" y="580730"/>
              <a:ext cx="1002385" cy="1002385"/>
              <a:chOff x="-83525" y="4333650"/>
              <a:chExt cx="539700" cy="539700"/>
            </a:xfrm>
          </p:grpSpPr>
          <p:sp>
            <p:nvSpPr>
              <p:cNvPr id="269" name="Google Shape;269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10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272" name="Google Shape;272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4" name="Google Shape;274;p10"/>
          <p:cNvSpPr txBox="1">
            <a:spLocks noGrp="1"/>
          </p:cNvSpPr>
          <p:nvPr>
            <p:ph type="title"/>
          </p:nvPr>
        </p:nvSpPr>
        <p:spPr>
          <a:xfrm>
            <a:off x="920100" y="2986900"/>
            <a:ext cx="3929200" cy="3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933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84372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1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77" name="Google Shape;277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9" name="Google Shape;279;p11"/>
          <p:cNvGrpSpPr/>
          <p:nvPr/>
        </p:nvGrpSpPr>
        <p:grpSpPr>
          <a:xfrm>
            <a:off x="-46200" y="-123234"/>
            <a:ext cx="12315333" cy="7094867"/>
            <a:chOff x="-34650" y="-92425"/>
            <a:chExt cx="9236500" cy="5321150"/>
          </a:xfrm>
        </p:grpSpPr>
        <p:cxnSp>
          <p:nvCxnSpPr>
            <p:cNvPr id="280" name="Google Shape;280;p11"/>
            <p:cNvCxnSpPr/>
            <p:nvPr/>
          </p:nvCxnSpPr>
          <p:spPr>
            <a:xfrm flipH="1">
              <a:off x="-12750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1"/>
            <p:cNvCxnSpPr/>
            <p:nvPr/>
          </p:nvCxnSpPr>
          <p:spPr>
            <a:xfrm>
              <a:off x="8070850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1"/>
            <p:cNvCxnSpPr/>
            <p:nvPr/>
          </p:nvCxnSpPr>
          <p:spPr>
            <a:xfrm>
              <a:off x="8623425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1"/>
            <p:cNvCxnSpPr/>
            <p:nvPr/>
          </p:nvCxnSpPr>
          <p:spPr>
            <a:xfrm rot="10800000">
              <a:off x="6350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4" name="Google Shape;284;p11"/>
            <p:cNvGrpSpPr/>
            <p:nvPr/>
          </p:nvGrpSpPr>
          <p:grpSpPr>
            <a:xfrm flipH="1">
              <a:off x="8623432" y="996242"/>
              <a:ext cx="419725" cy="419725"/>
              <a:chOff x="-83525" y="4333650"/>
              <a:chExt cx="539700" cy="539700"/>
            </a:xfrm>
          </p:grpSpPr>
          <p:sp>
            <p:nvSpPr>
              <p:cNvPr id="285" name="Google Shape;285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7" name="Google Shape;287;p11"/>
            <p:cNvGrpSpPr/>
            <p:nvPr/>
          </p:nvGrpSpPr>
          <p:grpSpPr>
            <a:xfrm flipH="1">
              <a:off x="436872" y="240026"/>
              <a:ext cx="599661" cy="599607"/>
              <a:chOff x="-83525" y="4333650"/>
              <a:chExt cx="539700" cy="539700"/>
            </a:xfrm>
          </p:grpSpPr>
          <p:sp>
            <p:nvSpPr>
              <p:cNvPr id="288" name="Google Shape;288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0" name="Google Shape;290;p11"/>
            <p:cNvGrpSpPr/>
            <p:nvPr/>
          </p:nvGrpSpPr>
          <p:grpSpPr>
            <a:xfrm flipH="1">
              <a:off x="-12743" y="3264592"/>
              <a:ext cx="419725" cy="419725"/>
              <a:chOff x="-83525" y="4333650"/>
              <a:chExt cx="539700" cy="539700"/>
            </a:xfrm>
          </p:grpSpPr>
          <p:sp>
            <p:nvSpPr>
              <p:cNvPr id="291" name="Google Shape;291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93" name="Google Shape;293;p11"/>
            <p:cNvCxnSpPr/>
            <p:nvPr/>
          </p:nvCxnSpPr>
          <p:spPr>
            <a:xfrm>
              <a:off x="-34650" y="4123825"/>
              <a:ext cx="6746700" cy="1104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1"/>
            <p:cNvCxnSpPr/>
            <p:nvPr/>
          </p:nvCxnSpPr>
          <p:spPr>
            <a:xfrm>
              <a:off x="1030750" y="-52125"/>
              <a:ext cx="8171100" cy="130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 rot="181">
            <a:off x="2303600" y="1869851"/>
            <a:ext cx="7584800" cy="2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3277600" y="4401133"/>
            <a:ext cx="5636400" cy="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48143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8617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13">
            <a:hlinkClick r:id="rId2" action="ppaction://hlinksldjump"/>
          </p:cNvPr>
          <p:cNvSpPr txBox="1">
            <a:spLocks noGrp="1"/>
          </p:cNvSpPr>
          <p:nvPr>
            <p:ph type="title" hasCustomPrompt="1"/>
          </p:nvPr>
        </p:nvSpPr>
        <p:spPr>
          <a:xfrm rot="1973">
            <a:off x="5399200" y="1003117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>
            <a:hlinkClick r:id="rId2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960000" y="721900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2" name="Google Shape;302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960000" y="122232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3">
            <a:hlinkClick r:id="" action="ppaction://noaction"/>
          </p:cNvPr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5399200" y="5116768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960000" y="48355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5" name="Google Shape;305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960000" y="53359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13"/>
          <p:cNvGrpSpPr/>
          <p:nvPr/>
        </p:nvGrpSpPr>
        <p:grpSpPr>
          <a:xfrm>
            <a:off x="-17100" y="-123233"/>
            <a:ext cx="12369967" cy="7131933"/>
            <a:chOff x="-12825" y="-92425"/>
            <a:chExt cx="9277475" cy="5348950"/>
          </a:xfrm>
        </p:grpSpPr>
        <p:cxnSp>
          <p:nvCxnSpPr>
            <p:cNvPr id="307" name="Google Shape;307;p13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3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3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3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3"/>
            <p:cNvCxnSpPr/>
            <p:nvPr/>
          </p:nvCxnSpPr>
          <p:spPr>
            <a:xfrm rot="10800000" flipH="1">
              <a:off x="147875" y="3331600"/>
              <a:ext cx="358800" cy="1896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3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3" name="Google Shape;313;p13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314" name="Google Shape;314;p1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6" name="Google Shape;316;p13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317" name="Google Shape;317;p13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9" name="Google Shape;319;p13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320" name="Google Shape;320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22" name="Google Shape;322;p13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323" name="Google Shape;323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25" name="Google Shape;325;p13">
            <a:hlinkClick r:id="" action="ppaction://noaction"/>
          </p:cNvPr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5399200" y="3059943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26" name="Google Shape;326;p13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960000" y="2752867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27" name="Google Shape;327;p13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960000" y="3253288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 rot="-1973" flipH="1">
            <a:off x="5399200" y="2031529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29" name="Google Shape;329;p13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 flipH="1">
            <a:off x="8116800" y="17993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0" name="Google Shape;330;p13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 flipH="1">
            <a:off x="8116800" y="22997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 rot="-1973" flipH="1">
            <a:off x="5399200" y="4088355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32" name="Google Shape;332;p13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 flipH="1">
            <a:off x="8116800" y="3781548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3" name="Google Shape;333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 flipH="1">
            <a:off x="8116800" y="4281968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8158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4"/>
          <p:cNvSpPr txBox="1">
            <a:spLocks noGrp="1"/>
          </p:cNvSpPr>
          <p:nvPr>
            <p:ph type="subTitle" idx="1"/>
          </p:nvPr>
        </p:nvSpPr>
        <p:spPr>
          <a:xfrm>
            <a:off x="960167" y="1878684"/>
            <a:ext cx="6085200" cy="2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7" name="Google Shape;337;p14"/>
          <p:cNvGrpSpPr/>
          <p:nvPr/>
        </p:nvGrpSpPr>
        <p:grpSpPr>
          <a:xfrm>
            <a:off x="-51300" y="-199200"/>
            <a:ext cx="12315600" cy="7272800"/>
            <a:chOff x="-38475" y="-149400"/>
            <a:chExt cx="9236700" cy="5454600"/>
          </a:xfrm>
        </p:grpSpPr>
        <p:cxnSp>
          <p:nvCxnSpPr>
            <p:cNvPr id="338" name="Google Shape;338;p14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14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4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4"/>
            <p:cNvCxnSpPr/>
            <p:nvPr/>
          </p:nvCxnSpPr>
          <p:spPr>
            <a:xfrm rot="10800000" flipH="1">
              <a:off x="-27775" y="-47550"/>
              <a:ext cx="3485100" cy="95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4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14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4" name="Google Shape;344;p14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345" name="Google Shape;345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7" name="Google Shape;347;p14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348" name="Google Shape;348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0" name="Google Shape;350;p14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351" name="Google Shape;351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353" name="Google Shape;353;p14"/>
            <p:cNvCxnSpPr/>
            <p:nvPr/>
          </p:nvCxnSpPr>
          <p:spPr>
            <a:xfrm>
              <a:off x="5311625" y="-72950"/>
              <a:ext cx="3863400" cy="276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4"/>
            <p:cNvCxnSpPr/>
            <p:nvPr/>
          </p:nvCxnSpPr>
          <p:spPr>
            <a:xfrm flipH="1">
              <a:off x="6374775" y="-149400"/>
              <a:ext cx="826800" cy="545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5" name="Google Shape;355;p14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356" name="Google Shape;356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8" name="Google Shape;358;p14"/>
            <p:cNvGrpSpPr/>
            <p:nvPr/>
          </p:nvGrpSpPr>
          <p:grpSpPr>
            <a:xfrm>
              <a:off x="6759200" y="899805"/>
              <a:ext cx="501219" cy="501219"/>
              <a:chOff x="-83525" y="4333650"/>
              <a:chExt cx="539700" cy="539700"/>
            </a:xfrm>
          </p:grpSpPr>
          <p:sp>
            <p:nvSpPr>
              <p:cNvPr id="359" name="Google Shape;359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1" name="Google Shape;361;p14"/>
            <p:cNvGrpSpPr/>
            <p:nvPr/>
          </p:nvGrpSpPr>
          <p:grpSpPr>
            <a:xfrm>
              <a:off x="5457861" y="-98116"/>
              <a:ext cx="909610" cy="909610"/>
              <a:chOff x="-83525" y="4333650"/>
              <a:chExt cx="539700" cy="539700"/>
            </a:xfrm>
          </p:grpSpPr>
          <p:sp>
            <p:nvSpPr>
              <p:cNvPr id="362" name="Google Shape;362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64" name="Google Shape;364;p14"/>
          <p:cNvSpPr txBox="1">
            <a:spLocks noGrp="1"/>
          </p:cNvSpPr>
          <p:nvPr>
            <p:ph type="title"/>
          </p:nvPr>
        </p:nvSpPr>
        <p:spPr>
          <a:xfrm rot="-594">
            <a:off x="960000" y="4234101"/>
            <a:ext cx="4630400" cy="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0413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7" name="Google Shape;367;p15"/>
          <p:cNvGrpSpPr/>
          <p:nvPr/>
        </p:nvGrpSpPr>
        <p:grpSpPr>
          <a:xfrm>
            <a:off x="-33233" y="-94633"/>
            <a:ext cx="12302033" cy="7027367"/>
            <a:chOff x="-24925" y="-70975"/>
            <a:chExt cx="9226525" cy="5270525"/>
          </a:xfrm>
        </p:grpSpPr>
        <p:cxnSp>
          <p:nvCxnSpPr>
            <p:cNvPr id="368" name="Google Shape;368;p15"/>
            <p:cNvCxnSpPr/>
            <p:nvPr/>
          </p:nvCxnSpPr>
          <p:spPr>
            <a:xfrm>
              <a:off x="7622100" y="-52250"/>
              <a:ext cx="1529400" cy="3201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15"/>
            <p:cNvCxnSpPr/>
            <p:nvPr/>
          </p:nvCxnSpPr>
          <p:spPr>
            <a:xfrm flipH="1">
              <a:off x="7715775" y="1949950"/>
              <a:ext cx="1453200" cy="3249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15"/>
            <p:cNvCxnSpPr/>
            <p:nvPr/>
          </p:nvCxnSpPr>
          <p:spPr>
            <a:xfrm flipH="1">
              <a:off x="12450" y="-52250"/>
              <a:ext cx="1677900" cy="327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143475" y="-70975"/>
              <a:ext cx="1353600" cy="523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-24925" y="4432425"/>
              <a:ext cx="4983600" cy="761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5159700" y="-33550"/>
              <a:ext cx="4041900" cy="960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7715777" y="407698"/>
              <a:ext cx="482600" cy="482600"/>
              <a:chOff x="-83525" y="4333650"/>
              <a:chExt cx="539700" cy="539700"/>
            </a:xfrm>
          </p:grpSpPr>
          <p:sp>
            <p:nvSpPr>
              <p:cNvPr id="375" name="Google Shape;375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7" name="Google Shape;377;p15"/>
            <p:cNvGrpSpPr/>
            <p:nvPr/>
          </p:nvGrpSpPr>
          <p:grpSpPr>
            <a:xfrm>
              <a:off x="8718447" y="2450535"/>
              <a:ext cx="344976" cy="344976"/>
              <a:chOff x="-83525" y="4333650"/>
              <a:chExt cx="539700" cy="539700"/>
            </a:xfrm>
          </p:grpSpPr>
          <p:sp>
            <p:nvSpPr>
              <p:cNvPr id="378" name="Google Shape;378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0" name="Google Shape;380;p15"/>
            <p:cNvGrpSpPr/>
            <p:nvPr/>
          </p:nvGrpSpPr>
          <p:grpSpPr>
            <a:xfrm>
              <a:off x="491347" y="1770660"/>
              <a:ext cx="344976" cy="344976"/>
              <a:chOff x="-83525" y="4333650"/>
              <a:chExt cx="539700" cy="539700"/>
            </a:xfrm>
          </p:grpSpPr>
          <p:sp>
            <p:nvSpPr>
              <p:cNvPr id="381" name="Google Shape;381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3" name="Google Shape;383;p15"/>
            <p:cNvGrpSpPr/>
            <p:nvPr/>
          </p:nvGrpSpPr>
          <p:grpSpPr>
            <a:xfrm>
              <a:off x="304222" y="2768635"/>
              <a:ext cx="344976" cy="344976"/>
              <a:chOff x="-83525" y="4333650"/>
              <a:chExt cx="539700" cy="539700"/>
            </a:xfrm>
          </p:grpSpPr>
          <p:sp>
            <p:nvSpPr>
              <p:cNvPr id="384" name="Google Shape;384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6" name="Google Shape;386;p15"/>
            <p:cNvGrpSpPr/>
            <p:nvPr/>
          </p:nvGrpSpPr>
          <p:grpSpPr>
            <a:xfrm>
              <a:off x="1059438" y="4316076"/>
              <a:ext cx="630909" cy="630909"/>
              <a:chOff x="-83525" y="4333650"/>
              <a:chExt cx="539700" cy="539700"/>
            </a:xfrm>
          </p:grpSpPr>
          <p:sp>
            <p:nvSpPr>
              <p:cNvPr id="387" name="Google Shape;387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9" name="Google Shape;389;p15"/>
            <p:cNvGrpSpPr/>
            <p:nvPr/>
          </p:nvGrpSpPr>
          <p:grpSpPr>
            <a:xfrm>
              <a:off x="1138677" y="298698"/>
              <a:ext cx="482600" cy="482600"/>
              <a:chOff x="-83525" y="4333650"/>
              <a:chExt cx="539700" cy="539700"/>
            </a:xfrm>
          </p:grpSpPr>
          <p:sp>
            <p:nvSpPr>
              <p:cNvPr id="390" name="Google Shape;390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2" name="Google Shape;392;p15"/>
          <p:cNvSpPr txBox="1">
            <a:spLocks noGrp="1"/>
          </p:cNvSpPr>
          <p:nvPr>
            <p:ph type="title"/>
          </p:nvPr>
        </p:nvSpPr>
        <p:spPr>
          <a:xfrm>
            <a:off x="9600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 idx="2" hasCustomPrompt="1"/>
          </p:nvPr>
        </p:nvSpPr>
        <p:spPr>
          <a:xfrm>
            <a:off x="28332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 rot="462">
            <a:off x="23781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95625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1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397" name="Google Shape;397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6"/>
          <p:cNvGrpSpPr/>
          <p:nvPr/>
        </p:nvGrpSpPr>
        <p:grpSpPr>
          <a:xfrm>
            <a:off x="-33233" y="-86300"/>
            <a:ext cx="12301933" cy="7110800"/>
            <a:chOff x="-24925" y="-64725"/>
            <a:chExt cx="9226450" cy="5333100"/>
          </a:xfrm>
        </p:grpSpPr>
        <p:cxnSp>
          <p:nvCxnSpPr>
            <p:cNvPr id="400" name="Google Shape;400;p16"/>
            <p:cNvCxnSpPr/>
            <p:nvPr/>
          </p:nvCxnSpPr>
          <p:spPr>
            <a:xfrm flipH="1">
              <a:off x="7029625" y="-37700"/>
              <a:ext cx="968100" cy="5243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16"/>
            <p:cNvCxnSpPr/>
            <p:nvPr/>
          </p:nvCxnSpPr>
          <p:spPr>
            <a:xfrm>
              <a:off x="6081475" y="-64725"/>
              <a:ext cx="3112500" cy="4135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16"/>
            <p:cNvCxnSpPr/>
            <p:nvPr/>
          </p:nvCxnSpPr>
          <p:spPr>
            <a:xfrm flipH="1">
              <a:off x="1172650" y="-27300"/>
              <a:ext cx="417900" cy="517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16"/>
            <p:cNvCxnSpPr/>
            <p:nvPr/>
          </p:nvCxnSpPr>
          <p:spPr>
            <a:xfrm>
              <a:off x="-24925" y="1606875"/>
              <a:ext cx="2046000" cy="3661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16"/>
            <p:cNvCxnSpPr/>
            <p:nvPr/>
          </p:nvCxnSpPr>
          <p:spPr>
            <a:xfrm rot="10800000" flipH="1">
              <a:off x="-17325" y="-52225"/>
              <a:ext cx="2831700" cy="923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16"/>
            <p:cNvCxnSpPr/>
            <p:nvPr/>
          </p:nvCxnSpPr>
          <p:spPr>
            <a:xfrm flipH="1">
              <a:off x="7997625" y="3290975"/>
              <a:ext cx="1203900" cy="189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6" name="Google Shape;406;p16"/>
            <p:cNvGrpSpPr/>
            <p:nvPr/>
          </p:nvGrpSpPr>
          <p:grpSpPr>
            <a:xfrm>
              <a:off x="7309798" y="1681413"/>
              <a:ext cx="630909" cy="630909"/>
              <a:chOff x="-83525" y="4333650"/>
              <a:chExt cx="539700" cy="539700"/>
            </a:xfrm>
          </p:grpSpPr>
          <p:sp>
            <p:nvSpPr>
              <p:cNvPr id="407" name="Google Shape;407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9" name="Google Shape;409;p16"/>
            <p:cNvGrpSpPr/>
            <p:nvPr/>
          </p:nvGrpSpPr>
          <p:grpSpPr>
            <a:xfrm>
              <a:off x="8107197" y="1261910"/>
              <a:ext cx="344976" cy="344976"/>
              <a:chOff x="-83525" y="4333650"/>
              <a:chExt cx="539700" cy="539700"/>
            </a:xfrm>
          </p:grpSpPr>
          <p:sp>
            <p:nvSpPr>
              <p:cNvPr id="410" name="Google Shape;410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2" name="Google Shape;412;p16"/>
            <p:cNvGrpSpPr/>
            <p:nvPr/>
          </p:nvGrpSpPr>
          <p:grpSpPr>
            <a:xfrm>
              <a:off x="1028573" y="3702579"/>
              <a:ext cx="493070" cy="493016"/>
              <a:chOff x="-83525" y="4333650"/>
              <a:chExt cx="539700" cy="539700"/>
            </a:xfrm>
          </p:grpSpPr>
          <p:sp>
            <p:nvSpPr>
              <p:cNvPr id="413" name="Google Shape;413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5" name="Google Shape;415;p16"/>
            <p:cNvGrpSpPr/>
            <p:nvPr/>
          </p:nvGrpSpPr>
          <p:grpSpPr>
            <a:xfrm>
              <a:off x="1315510" y="109854"/>
              <a:ext cx="493070" cy="493016"/>
              <a:chOff x="-83525" y="4333650"/>
              <a:chExt cx="539700" cy="539700"/>
            </a:xfrm>
          </p:grpSpPr>
          <p:sp>
            <p:nvSpPr>
              <p:cNvPr id="416" name="Google Shape;416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8" name="Google Shape;418;p16"/>
            <p:cNvGrpSpPr/>
            <p:nvPr/>
          </p:nvGrpSpPr>
          <p:grpSpPr>
            <a:xfrm>
              <a:off x="7940697" y="3776610"/>
              <a:ext cx="344976" cy="344976"/>
              <a:chOff x="-83525" y="4333650"/>
              <a:chExt cx="539700" cy="539700"/>
            </a:xfrm>
          </p:grpSpPr>
          <p:sp>
            <p:nvSpPr>
              <p:cNvPr id="419" name="Google Shape;419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1" name="Google Shape;421;p16"/>
            <p:cNvGrpSpPr/>
            <p:nvPr/>
          </p:nvGrpSpPr>
          <p:grpSpPr>
            <a:xfrm>
              <a:off x="312372" y="3972610"/>
              <a:ext cx="344976" cy="344976"/>
              <a:chOff x="-83525" y="4333650"/>
              <a:chExt cx="539700" cy="539700"/>
            </a:xfrm>
          </p:grpSpPr>
          <p:sp>
            <p:nvSpPr>
              <p:cNvPr id="422" name="Google Shape;422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4" name="Google Shape;424;p16"/>
            <p:cNvGrpSpPr/>
            <p:nvPr/>
          </p:nvGrpSpPr>
          <p:grpSpPr>
            <a:xfrm>
              <a:off x="1769547" y="654310"/>
              <a:ext cx="344976" cy="344976"/>
              <a:chOff x="-83525" y="4333650"/>
              <a:chExt cx="539700" cy="539700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7" name="Google Shape;427;p16"/>
          <p:cNvSpPr txBox="1">
            <a:spLocks noGrp="1"/>
          </p:cNvSpPr>
          <p:nvPr>
            <p:ph type="title"/>
          </p:nvPr>
        </p:nvSpPr>
        <p:spPr>
          <a:xfrm>
            <a:off x="31892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title" idx="2" hasCustomPrompt="1"/>
          </p:nvPr>
        </p:nvSpPr>
        <p:spPr>
          <a:xfrm>
            <a:off x="50624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9" name="Google Shape;429;p16"/>
          <p:cNvSpPr txBox="1">
            <a:spLocks noGrp="1"/>
          </p:cNvSpPr>
          <p:nvPr>
            <p:ph type="subTitle" idx="1"/>
          </p:nvPr>
        </p:nvSpPr>
        <p:spPr>
          <a:xfrm rot="462">
            <a:off x="46073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274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55" name="Google Shape;155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" name="Google Shape;157;p7"/>
          <p:cNvGrpSpPr/>
          <p:nvPr/>
        </p:nvGrpSpPr>
        <p:grpSpPr>
          <a:xfrm>
            <a:off x="-33233" y="-78067"/>
            <a:ext cx="12373833" cy="6952533"/>
            <a:chOff x="-24925" y="-58550"/>
            <a:chExt cx="9280375" cy="5214400"/>
          </a:xfrm>
        </p:grpSpPr>
        <p:cxnSp>
          <p:nvCxnSpPr>
            <p:cNvPr id="158" name="Google Shape;158;p7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9" name="Google Shape;159;p7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2" name="Google Shape;162;p7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5" name="Google Shape;165;p7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8" name="Google Shape;168;p7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169" name="Google Shape;169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1" name="Google Shape;171;p7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4" name="Google Shape;174;p7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175" name="Google Shape;175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7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0" name="Google Shape;180;p7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6" name="Google Shape;186;p7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subTitle" idx="1"/>
          </p:nvPr>
        </p:nvSpPr>
        <p:spPr>
          <a:xfrm rot="-232">
            <a:off x="960000" y="2658941"/>
            <a:ext cx="5935600" cy="2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49302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32" name="Google Shape;432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4" name="Google Shape;434;p17"/>
          <p:cNvGrpSpPr/>
          <p:nvPr/>
        </p:nvGrpSpPr>
        <p:grpSpPr>
          <a:xfrm>
            <a:off x="-48966" y="-69667"/>
            <a:ext cx="12365700" cy="7019200"/>
            <a:chOff x="-36725" y="-52250"/>
            <a:chExt cx="9274275" cy="5264400"/>
          </a:xfrm>
        </p:grpSpPr>
        <p:cxnSp>
          <p:nvCxnSpPr>
            <p:cNvPr id="435" name="Google Shape;435;p17"/>
            <p:cNvCxnSpPr/>
            <p:nvPr/>
          </p:nvCxnSpPr>
          <p:spPr>
            <a:xfrm>
              <a:off x="6162550" y="-14825"/>
              <a:ext cx="3075000" cy="145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7"/>
            <p:cNvCxnSpPr/>
            <p:nvPr/>
          </p:nvCxnSpPr>
          <p:spPr>
            <a:xfrm rot="10800000" flipH="1">
              <a:off x="-24925" y="-45950"/>
              <a:ext cx="7759200" cy="1515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8300" y="-52250"/>
              <a:ext cx="966900" cy="5264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17"/>
            <p:cNvCxnSpPr/>
            <p:nvPr/>
          </p:nvCxnSpPr>
          <p:spPr>
            <a:xfrm>
              <a:off x="-36725" y="3696400"/>
              <a:ext cx="5233200" cy="147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17"/>
            <p:cNvCxnSpPr/>
            <p:nvPr/>
          </p:nvCxnSpPr>
          <p:spPr>
            <a:xfrm rot="10800000" flipH="1">
              <a:off x="7224300" y="3484225"/>
              <a:ext cx="19524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40" name="Google Shape;440;p17"/>
            <p:cNvGrpSpPr/>
            <p:nvPr/>
          </p:nvGrpSpPr>
          <p:grpSpPr>
            <a:xfrm>
              <a:off x="6335552" y="-45952"/>
              <a:ext cx="482600" cy="482600"/>
              <a:chOff x="-83525" y="4333650"/>
              <a:chExt cx="539700" cy="539700"/>
            </a:xfrm>
          </p:grpSpPr>
          <p:sp>
            <p:nvSpPr>
              <p:cNvPr id="441" name="Google Shape;441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3" name="Google Shape;443;p17"/>
            <p:cNvGrpSpPr/>
            <p:nvPr/>
          </p:nvGrpSpPr>
          <p:grpSpPr>
            <a:xfrm>
              <a:off x="8347110" y="3885135"/>
              <a:ext cx="344976" cy="344976"/>
              <a:chOff x="-83525" y="4333650"/>
              <a:chExt cx="539700" cy="539700"/>
            </a:xfrm>
          </p:grpSpPr>
          <p:sp>
            <p:nvSpPr>
              <p:cNvPr id="444" name="Google Shape;444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6" name="Google Shape;446;p17"/>
            <p:cNvGrpSpPr/>
            <p:nvPr/>
          </p:nvGrpSpPr>
          <p:grpSpPr>
            <a:xfrm>
              <a:off x="748661" y="3711952"/>
              <a:ext cx="566361" cy="566361"/>
              <a:chOff x="-83525" y="4333650"/>
              <a:chExt cx="539700" cy="539700"/>
            </a:xfrm>
          </p:grpSpPr>
          <p:sp>
            <p:nvSpPr>
              <p:cNvPr id="447" name="Google Shape;447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9" name="Google Shape;449;p17"/>
            <p:cNvGrpSpPr/>
            <p:nvPr/>
          </p:nvGrpSpPr>
          <p:grpSpPr>
            <a:xfrm>
              <a:off x="297778" y="1107973"/>
              <a:ext cx="482600" cy="482600"/>
              <a:chOff x="-83525" y="4333650"/>
              <a:chExt cx="539700" cy="539700"/>
            </a:xfrm>
          </p:grpSpPr>
          <p:sp>
            <p:nvSpPr>
              <p:cNvPr id="450" name="Google Shape;450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2" name="Google Shape;452;p17"/>
            <p:cNvGrpSpPr/>
            <p:nvPr/>
          </p:nvGrpSpPr>
          <p:grpSpPr>
            <a:xfrm>
              <a:off x="403685" y="3351435"/>
              <a:ext cx="344976" cy="344976"/>
              <a:chOff x="-83525" y="4333650"/>
              <a:chExt cx="539700" cy="539700"/>
            </a:xfrm>
          </p:grpSpPr>
          <p:sp>
            <p:nvSpPr>
              <p:cNvPr id="453" name="Google Shape;453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5" name="Google Shape;455;p17"/>
            <p:cNvGrpSpPr/>
            <p:nvPr/>
          </p:nvGrpSpPr>
          <p:grpSpPr>
            <a:xfrm>
              <a:off x="910235" y="669360"/>
              <a:ext cx="344976" cy="344976"/>
              <a:chOff x="-83525" y="4333650"/>
              <a:chExt cx="539700" cy="539700"/>
            </a:xfrm>
          </p:grpSpPr>
          <p:sp>
            <p:nvSpPr>
              <p:cNvPr id="456" name="Google Shape;456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58" name="Google Shape;458;p17"/>
          <p:cNvSpPr txBox="1">
            <a:spLocks noGrp="1"/>
          </p:cNvSpPr>
          <p:nvPr>
            <p:ph type="title"/>
          </p:nvPr>
        </p:nvSpPr>
        <p:spPr>
          <a:xfrm>
            <a:off x="4295333" y="2497200"/>
            <a:ext cx="702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title" idx="2" hasCustomPrompt="1"/>
          </p:nvPr>
        </p:nvSpPr>
        <p:spPr>
          <a:xfrm>
            <a:off x="1562684" y="25620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60" name="Google Shape;460;p17"/>
          <p:cNvSpPr txBox="1">
            <a:spLocks noGrp="1"/>
          </p:cNvSpPr>
          <p:nvPr>
            <p:ph type="subTitle" idx="1"/>
          </p:nvPr>
        </p:nvSpPr>
        <p:spPr>
          <a:xfrm rot="462">
            <a:off x="4295316" y="3519816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52149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463" name="Google Shape;463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5" name="Google Shape;465;p18"/>
          <p:cNvGrpSpPr/>
          <p:nvPr/>
        </p:nvGrpSpPr>
        <p:grpSpPr>
          <a:xfrm>
            <a:off x="-58200" y="-119567"/>
            <a:ext cx="12350000" cy="7077200"/>
            <a:chOff x="-43650" y="-89675"/>
            <a:chExt cx="9262500" cy="5307900"/>
          </a:xfrm>
        </p:grpSpPr>
        <p:cxnSp>
          <p:nvCxnSpPr>
            <p:cNvPr id="466" name="Google Shape;466;p18"/>
            <p:cNvCxnSpPr/>
            <p:nvPr/>
          </p:nvCxnSpPr>
          <p:spPr>
            <a:xfrm flipH="1">
              <a:off x="7908875" y="-89675"/>
              <a:ext cx="910800" cy="5307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18"/>
            <p:cNvCxnSpPr/>
            <p:nvPr/>
          </p:nvCxnSpPr>
          <p:spPr>
            <a:xfrm>
              <a:off x="-43650" y="3621550"/>
              <a:ext cx="9262500" cy="113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8"/>
            <p:cNvCxnSpPr/>
            <p:nvPr/>
          </p:nvCxnSpPr>
          <p:spPr>
            <a:xfrm>
              <a:off x="-21400" y="1263825"/>
              <a:ext cx="1989600" cy="394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18"/>
            <p:cNvCxnSpPr/>
            <p:nvPr/>
          </p:nvCxnSpPr>
          <p:spPr>
            <a:xfrm rot="10800000" flipH="1">
              <a:off x="-33875" y="-70975"/>
              <a:ext cx="2732100" cy="29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8"/>
            <p:cNvCxnSpPr/>
            <p:nvPr/>
          </p:nvCxnSpPr>
          <p:spPr>
            <a:xfrm>
              <a:off x="7251400" y="-64725"/>
              <a:ext cx="1952400" cy="207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1" name="Google Shape;471;p18"/>
            <p:cNvGrpSpPr/>
            <p:nvPr/>
          </p:nvGrpSpPr>
          <p:grpSpPr>
            <a:xfrm>
              <a:off x="8337077" y="1118748"/>
              <a:ext cx="482600" cy="482600"/>
              <a:chOff x="-83525" y="4333650"/>
              <a:chExt cx="539700" cy="539700"/>
            </a:xfrm>
          </p:grpSpPr>
          <p:sp>
            <p:nvSpPr>
              <p:cNvPr id="472" name="Google Shape;472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7" name="Google Shape;477;p18"/>
            <p:cNvGrpSpPr/>
            <p:nvPr/>
          </p:nvGrpSpPr>
          <p:grpSpPr>
            <a:xfrm>
              <a:off x="916890" y="3446705"/>
              <a:ext cx="666476" cy="666476"/>
              <a:chOff x="-83525" y="4333650"/>
              <a:chExt cx="539700" cy="539700"/>
            </a:xfrm>
          </p:grpSpPr>
          <p:sp>
            <p:nvSpPr>
              <p:cNvPr id="478" name="Google Shape;478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0" name="Google Shape;480;p18"/>
            <p:cNvGrpSpPr/>
            <p:nvPr/>
          </p:nvGrpSpPr>
          <p:grpSpPr>
            <a:xfrm>
              <a:off x="7832747" y="4411785"/>
              <a:ext cx="344976" cy="344976"/>
              <a:chOff x="-83525" y="4333650"/>
              <a:chExt cx="539700" cy="539700"/>
            </a:xfrm>
          </p:grpSpPr>
          <p:sp>
            <p:nvSpPr>
              <p:cNvPr id="481" name="Google Shape;481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3" name="Google Shape;483;p18"/>
            <p:cNvGrpSpPr/>
            <p:nvPr/>
          </p:nvGrpSpPr>
          <p:grpSpPr>
            <a:xfrm>
              <a:off x="7078022" y="4016673"/>
              <a:ext cx="344976" cy="344976"/>
              <a:chOff x="-83525" y="4333650"/>
              <a:chExt cx="539700" cy="539700"/>
            </a:xfrm>
          </p:grpSpPr>
          <p:sp>
            <p:nvSpPr>
              <p:cNvPr id="484" name="Google Shape;484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6" name="Google Shape;486;p18"/>
            <p:cNvGrpSpPr/>
            <p:nvPr/>
          </p:nvGrpSpPr>
          <p:grpSpPr>
            <a:xfrm>
              <a:off x="335397" y="2164173"/>
              <a:ext cx="344976" cy="344976"/>
              <a:chOff x="-83525" y="4333650"/>
              <a:chExt cx="539700" cy="539700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9" name="Google Shape;489;p18"/>
            <p:cNvGrpSpPr/>
            <p:nvPr/>
          </p:nvGrpSpPr>
          <p:grpSpPr>
            <a:xfrm>
              <a:off x="771997" y="801385"/>
              <a:ext cx="344976" cy="344976"/>
              <a:chOff x="-83525" y="4333650"/>
              <a:chExt cx="539700" cy="539700"/>
            </a:xfrm>
          </p:grpSpPr>
          <p:sp>
            <p:nvSpPr>
              <p:cNvPr id="490" name="Google Shape;490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92" name="Google Shape;492;p18"/>
          <p:cNvSpPr txBox="1">
            <a:spLocks noGrp="1"/>
          </p:cNvSpPr>
          <p:nvPr>
            <p:ph type="title"/>
          </p:nvPr>
        </p:nvSpPr>
        <p:spPr>
          <a:xfrm>
            <a:off x="2052767" y="2453533"/>
            <a:ext cx="529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93" name="Google Shape;493;p18"/>
          <p:cNvSpPr txBox="1">
            <a:spLocks noGrp="1"/>
          </p:cNvSpPr>
          <p:nvPr>
            <p:ph type="title" idx="2" hasCustomPrompt="1"/>
          </p:nvPr>
        </p:nvSpPr>
        <p:spPr>
          <a:xfrm>
            <a:off x="7983200" y="2518333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94" name="Google Shape;494;p18"/>
          <p:cNvSpPr txBox="1">
            <a:spLocks noGrp="1"/>
          </p:cNvSpPr>
          <p:nvPr>
            <p:ph type="subTitle" idx="1"/>
          </p:nvPr>
        </p:nvSpPr>
        <p:spPr>
          <a:xfrm rot="462">
            <a:off x="4370233" y="3476149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47113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24" name="Google Shape;524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6" name="Google Shape;526;p20"/>
          <p:cNvGrpSpPr/>
          <p:nvPr/>
        </p:nvGrpSpPr>
        <p:grpSpPr>
          <a:xfrm>
            <a:off x="-66466" y="-136099"/>
            <a:ext cx="12303900" cy="7055633"/>
            <a:chOff x="-49850" y="-102075"/>
            <a:chExt cx="9227925" cy="5291725"/>
          </a:xfrm>
        </p:grpSpPr>
        <p:cxnSp>
          <p:nvCxnSpPr>
            <p:cNvPr id="527" name="Google Shape;527;p20"/>
            <p:cNvCxnSpPr/>
            <p:nvPr/>
          </p:nvCxnSpPr>
          <p:spPr>
            <a:xfrm rot="10800000" flipH="1">
              <a:off x="7254825" y="4167775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20"/>
            <p:cNvCxnSpPr/>
            <p:nvPr/>
          </p:nvCxnSpPr>
          <p:spPr>
            <a:xfrm rot="10800000">
              <a:off x="-6475" y="3339075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0"/>
            <p:cNvCxnSpPr/>
            <p:nvPr/>
          </p:nvCxnSpPr>
          <p:spPr>
            <a:xfrm rot="10800000">
              <a:off x="-12750" y="1623250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0"/>
            <p:cNvCxnSpPr/>
            <p:nvPr/>
          </p:nvCxnSpPr>
          <p:spPr>
            <a:xfrm>
              <a:off x="8604325" y="-92425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1" name="Google Shape;531;p20"/>
            <p:cNvGrpSpPr/>
            <p:nvPr/>
          </p:nvGrpSpPr>
          <p:grpSpPr>
            <a:xfrm rot="10800000" flipH="1">
              <a:off x="120119" y="3681259"/>
              <a:ext cx="419725" cy="419725"/>
              <a:chOff x="-83525" y="4333650"/>
              <a:chExt cx="539700" cy="539700"/>
            </a:xfrm>
          </p:grpSpPr>
          <p:sp>
            <p:nvSpPr>
              <p:cNvPr id="532" name="Google Shape;532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4" name="Google Shape;534;p20"/>
            <p:cNvGrpSpPr/>
            <p:nvPr/>
          </p:nvGrpSpPr>
          <p:grpSpPr>
            <a:xfrm rot="10800000" flipH="1">
              <a:off x="8126742" y="4257592"/>
              <a:ext cx="599661" cy="599607"/>
              <a:chOff x="-83525" y="4333650"/>
              <a:chExt cx="539700" cy="539700"/>
            </a:xfrm>
          </p:grpSpPr>
          <p:sp>
            <p:nvSpPr>
              <p:cNvPr id="535" name="Google Shape;535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7" name="Google Shape;537;p20"/>
            <p:cNvGrpSpPr/>
            <p:nvPr/>
          </p:nvGrpSpPr>
          <p:grpSpPr>
            <a:xfrm rot="10800000" flipH="1">
              <a:off x="8756294" y="1412909"/>
              <a:ext cx="419725" cy="419725"/>
              <a:chOff x="-83525" y="4333650"/>
              <a:chExt cx="539700" cy="539700"/>
            </a:xfrm>
          </p:grpSpPr>
          <p:sp>
            <p:nvSpPr>
              <p:cNvPr id="538" name="Google Shape;538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40" name="Google Shape;540;p20"/>
            <p:cNvCxnSpPr/>
            <p:nvPr/>
          </p:nvCxnSpPr>
          <p:spPr>
            <a:xfrm rot="10800000" flipH="1">
              <a:off x="-49850" y="-102075"/>
              <a:ext cx="4440900" cy="121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20"/>
            <p:cNvCxnSpPr/>
            <p:nvPr/>
          </p:nvCxnSpPr>
          <p:spPr>
            <a:xfrm>
              <a:off x="3015475" y="-58500"/>
              <a:ext cx="6162600" cy="84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2" name="Google Shape;542;p20"/>
            <p:cNvGrpSpPr/>
            <p:nvPr/>
          </p:nvGrpSpPr>
          <p:grpSpPr>
            <a:xfrm rot="10800000" flipH="1">
              <a:off x="218656" y="394747"/>
              <a:ext cx="1002709" cy="1002601"/>
              <a:chOff x="-83525" y="4333650"/>
              <a:chExt cx="539700" cy="539700"/>
            </a:xfrm>
          </p:grpSpPr>
          <p:sp>
            <p:nvSpPr>
              <p:cNvPr id="543" name="Google Shape;543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4" name="Google Shape;544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5" name="Google Shape;545;p20"/>
            <p:cNvGrpSpPr/>
            <p:nvPr/>
          </p:nvGrpSpPr>
          <p:grpSpPr>
            <a:xfrm rot="10800000" flipH="1">
              <a:off x="807194" y="84334"/>
              <a:ext cx="419725" cy="419725"/>
              <a:chOff x="-83525" y="4333650"/>
              <a:chExt cx="539700" cy="539700"/>
            </a:xfrm>
          </p:grpSpPr>
          <p:sp>
            <p:nvSpPr>
              <p:cNvPr id="546" name="Google Shape;546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10800000" flipH="1">
              <a:off x="4275169" y="330146"/>
              <a:ext cx="419725" cy="419725"/>
              <a:chOff x="-83525" y="4333650"/>
              <a:chExt cx="539700" cy="539700"/>
            </a:xfrm>
          </p:grpSpPr>
          <p:sp>
            <p:nvSpPr>
              <p:cNvPr id="549" name="Google Shape;549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51" name="Google Shape;551;p20"/>
          <p:cNvSpPr txBox="1">
            <a:spLocks noGrp="1"/>
          </p:cNvSpPr>
          <p:nvPr>
            <p:ph type="subTitle" idx="1"/>
          </p:nvPr>
        </p:nvSpPr>
        <p:spPr>
          <a:xfrm>
            <a:off x="6700833" y="4085900"/>
            <a:ext cx="3855200" cy="1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6700899" y="1369300"/>
            <a:ext cx="38552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8649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2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80" name="Google Shape;580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2" name="Google Shape;582;p22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583" name="Google Shape;583;p22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84" name="Google Shape;584;p22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585" name="Google Shape;585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87" name="Google Shape;587;p22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22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22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22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91" name="Google Shape;591;p22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592" name="Google Shape;592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4" name="Google Shape;594;p22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595" name="Google Shape;595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7" name="Google Shape;597;p22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3" name="Google Shape;603;p22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604" name="Google Shape;604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6" name="Google Shape;606;p22"/>
          <p:cNvSpPr txBox="1">
            <a:spLocks noGrp="1"/>
          </p:cNvSpPr>
          <p:nvPr>
            <p:ph type="subTitle" idx="1"/>
          </p:nvPr>
        </p:nvSpPr>
        <p:spPr>
          <a:xfrm>
            <a:off x="2752867" y="5352667"/>
            <a:ext cx="6686400" cy="7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48578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3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10" name="Google Shape;610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2" name="Google Shape;612;p23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13" name="Google Shape;613;p23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14" name="Google Shape;614;p23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17" name="Google Shape;617;p23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23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23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23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23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22" name="Google Shape;622;p23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23" name="Google Shape;623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5" name="Google Shape;625;p23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26" name="Google Shape;626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8" name="Google Shape;628;p23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629" name="Google Shape;629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1" name="Google Shape;631;p23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632" name="Google Shape;632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4" name="Google Shape;634;p23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635" name="Google Shape;63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7" name="Google Shape;637;p23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638" name="Google Shape;638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40" name="Google Shape;640;p23"/>
          <p:cNvSpPr txBox="1">
            <a:spLocks noGrp="1"/>
          </p:cNvSpPr>
          <p:nvPr>
            <p:ph type="subTitle" idx="1"/>
          </p:nvPr>
        </p:nvSpPr>
        <p:spPr>
          <a:xfrm>
            <a:off x="6862233" y="3212833"/>
            <a:ext cx="3538400" cy="1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20293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644" name="Google Shape;644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6" name="Google Shape;646;p24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647" name="Google Shape;647;p24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24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649" name="Google Shape;649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1" name="Google Shape;651;p24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652" name="Google Shape;652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54" name="Google Shape;654;p24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4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24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24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658" name="Google Shape;658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0" name="Google Shape;660;p24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661" name="Google Shape;661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3" name="Google Shape;663;p24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6" name="Google Shape;666;p24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667" name="Google Shape;667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9" name="Google Shape;669;p24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670" name="Google Shape;670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2" name="Google Shape;672;p24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78" name="Google Shape;678;p24"/>
          <p:cNvSpPr txBox="1">
            <a:spLocks noGrp="1"/>
          </p:cNvSpPr>
          <p:nvPr>
            <p:ph type="subTitle" idx="1"/>
          </p:nvPr>
        </p:nvSpPr>
        <p:spPr>
          <a:xfrm>
            <a:off x="3518067" y="4392600"/>
            <a:ext cx="51560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title"/>
          </p:nvPr>
        </p:nvSpPr>
        <p:spPr>
          <a:xfrm>
            <a:off x="1571800" y="1661800"/>
            <a:ext cx="9048400" cy="3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0720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2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82" name="Google Shape;682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 flipH="1"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85" name="Google Shape;685;p2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86" name="Google Shape;686;p2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87" name="Google Shape;68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89" name="Google Shape;689;p2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2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2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2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2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94" name="Google Shape;694;p2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95" name="Google Shape;695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7" name="Google Shape;697;p2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98" name="Google Shape;698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0" name="Google Shape;700;p2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701" name="Google Shape;701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3" name="Google Shape;703;p2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704" name="Google Shape;704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707" name="Google Shape;70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710" name="Google Shape;710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12" name="Google Shape;712;p25"/>
          <p:cNvSpPr txBox="1">
            <a:spLocks noGrp="1"/>
          </p:cNvSpPr>
          <p:nvPr>
            <p:ph type="subTitle" idx="1"/>
          </p:nvPr>
        </p:nvSpPr>
        <p:spPr>
          <a:xfrm>
            <a:off x="2948800" y="2424567"/>
            <a:ext cx="6294400" cy="31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3" name="Google Shape;713;p2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09666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6" name="Google Shape;756;p27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757" name="Google Shape;757;p27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27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27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27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27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2" name="Google Shape;762;p27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763" name="Google Shape;763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5" name="Google Shape;765;p27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766" name="Google Shape;766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8" name="Google Shape;768;p27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769" name="Google Shape;769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1" name="Google Shape;771;p27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772" name="Google Shape;772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4" name="Google Shape;774;p27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775" name="Google Shape;775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7" name="Google Shape;777;p27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778" name="Google Shape;778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0" name="Google Shape;780;p27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781" name="Google Shape;781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83" name="Google Shape;783;p2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7"/>
          <p:cNvSpPr txBox="1">
            <a:spLocks noGrp="1"/>
          </p:cNvSpPr>
          <p:nvPr>
            <p:ph type="title" idx="2"/>
          </p:nvPr>
        </p:nvSpPr>
        <p:spPr>
          <a:xfrm>
            <a:off x="24608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5" name="Google Shape;785;p27"/>
          <p:cNvSpPr txBox="1">
            <a:spLocks noGrp="1"/>
          </p:cNvSpPr>
          <p:nvPr>
            <p:ph type="subTitle" idx="1"/>
          </p:nvPr>
        </p:nvSpPr>
        <p:spPr>
          <a:xfrm>
            <a:off x="2460865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27"/>
          <p:cNvSpPr txBox="1">
            <a:spLocks noGrp="1"/>
          </p:cNvSpPr>
          <p:nvPr>
            <p:ph type="title" idx="3"/>
          </p:nvPr>
        </p:nvSpPr>
        <p:spPr>
          <a:xfrm>
            <a:off x="76179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7" name="Google Shape;787;p27"/>
          <p:cNvSpPr txBox="1">
            <a:spLocks noGrp="1"/>
          </p:cNvSpPr>
          <p:nvPr>
            <p:ph type="subTitle" idx="4"/>
          </p:nvPr>
        </p:nvSpPr>
        <p:spPr>
          <a:xfrm>
            <a:off x="7617961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27"/>
          <p:cNvSpPr txBox="1">
            <a:spLocks noGrp="1"/>
          </p:cNvSpPr>
          <p:nvPr>
            <p:ph type="title" idx="5"/>
          </p:nvPr>
        </p:nvSpPr>
        <p:spPr>
          <a:xfrm>
            <a:off x="24608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9" name="Google Shape;789;p27"/>
          <p:cNvSpPr txBox="1">
            <a:spLocks noGrp="1"/>
          </p:cNvSpPr>
          <p:nvPr>
            <p:ph type="subTitle" idx="6"/>
          </p:nvPr>
        </p:nvSpPr>
        <p:spPr>
          <a:xfrm>
            <a:off x="2460849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7"/>
          <p:cNvSpPr txBox="1">
            <a:spLocks noGrp="1"/>
          </p:cNvSpPr>
          <p:nvPr>
            <p:ph type="title" idx="7"/>
          </p:nvPr>
        </p:nvSpPr>
        <p:spPr>
          <a:xfrm>
            <a:off x="76179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91" name="Google Shape;791;p27"/>
          <p:cNvSpPr txBox="1">
            <a:spLocks noGrp="1"/>
          </p:cNvSpPr>
          <p:nvPr>
            <p:ph type="subTitle" idx="8"/>
          </p:nvPr>
        </p:nvSpPr>
        <p:spPr>
          <a:xfrm>
            <a:off x="7617945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18329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8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94" name="Google Shape;794;p28"/>
          <p:cNvGrpSpPr/>
          <p:nvPr/>
        </p:nvGrpSpPr>
        <p:grpSpPr>
          <a:xfrm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795" name="Google Shape;795;p28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28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28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28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28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00" name="Google Shape;800;p28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01" name="Google Shape;801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3" name="Google Shape;803;p28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04" name="Google Shape;804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6" name="Google Shape;806;p28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07" name="Google Shape;807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9" name="Google Shape;809;p28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10" name="Google Shape;810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2" name="Google Shape;812;p28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13" name="Google Shape;813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5" name="Google Shape;815;p28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16" name="Google Shape;816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8" name="Google Shape;818;p28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19" name="Google Shape;819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21" name="Google Shape;821;p28"/>
          <p:cNvSpPr txBox="1">
            <a:spLocks noGrp="1"/>
          </p:cNvSpPr>
          <p:nvPr>
            <p:ph type="title"/>
          </p:nvPr>
        </p:nvSpPr>
        <p:spPr>
          <a:xfrm>
            <a:off x="96000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2" name="Google Shape;822;p28"/>
          <p:cNvSpPr txBox="1">
            <a:spLocks noGrp="1"/>
          </p:cNvSpPr>
          <p:nvPr>
            <p:ph type="subTitle" idx="1"/>
          </p:nvPr>
        </p:nvSpPr>
        <p:spPr>
          <a:xfrm>
            <a:off x="960000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28"/>
          <p:cNvSpPr txBox="1">
            <a:spLocks noGrp="1"/>
          </p:cNvSpPr>
          <p:nvPr>
            <p:ph type="title" idx="2"/>
          </p:nvPr>
        </p:nvSpPr>
        <p:spPr>
          <a:xfrm>
            <a:off x="4559025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4" name="Google Shape;824;p28"/>
          <p:cNvSpPr txBox="1">
            <a:spLocks noGrp="1"/>
          </p:cNvSpPr>
          <p:nvPr>
            <p:ph type="subTitle" idx="3"/>
          </p:nvPr>
        </p:nvSpPr>
        <p:spPr>
          <a:xfrm>
            <a:off x="4559029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28"/>
          <p:cNvSpPr txBox="1">
            <a:spLocks noGrp="1"/>
          </p:cNvSpPr>
          <p:nvPr>
            <p:ph type="title" idx="4"/>
          </p:nvPr>
        </p:nvSpPr>
        <p:spPr>
          <a:xfrm>
            <a:off x="2792651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6" name="Google Shape;826;p28"/>
          <p:cNvSpPr txBox="1">
            <a:spLocks noGrp="1"/>
          </p:cNvSpPr>
          <p:nvPr>
            <p:ph type="subTitle" idx="5"/>
          </p:nvPr>
        </p:nvSpPr>
        <p:spPr>
          <a:xfrm>
            <a:off x="2792667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28"/>
          <p:cNvSpPr txBox="1">
            <a:spLocks noGrp="1"/>
          </p:cNvSpPr>
          <p:nvPr>
            <p:ph type="title" idx="6"/>
          </p:nvPr>
        </p:nvSpPr>
        <p:spPr>
          <a:xfrm>
            <a:off x="6391676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8" name="Google Shape;828;p28"/>
          <p:cNvSpPr txBox="1">
            <a:spLocks noGrp="1"/>
          </p:cNvSpPr>
          <p:nvPr>
            <p:ph type="subTitle" idx="7"/>
          </p:nvPr>
        </p:nvSpPr>
        <p:spPr>
          <a:xfrm>
            <a:off x="6391680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28"/>
          <p:cNvSpPr txBox="1">
            <a:spLocks noGrp="1"/>
          </p:cNvSpPr>
          <p:nvPr>
            <p:ph type="title" idx="8"/>
          </p:nvPr>
        </p:nvSpPr>
        <p:spPr>
          <a:xfrm>
            <a:off x="815806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0" name="Google Shape;830;p28"/>
          <p:cNvSpPr txBox="1">
            <a:spLocks noGrp="1"/>
          </p:cNvSpPr>
          <p:nvPr>
            <p:ph type="subTitle" idx="9"/>
          </p:nvPr>
        </p:nvSpPr>
        <p:spPr>
          <a:xfrm>
            <a:off x="8158067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28"/>
          <p:cNvSpPr txBox="1">
            <a:spLocks noGrp="1"/>
          </p:cNvSpPr>
          <p:nvPr>
            <p:ph type="title" idx="13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0671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9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4" name="Google Shape;834;p29"/>
          <p:cNvGrpSpPr/>
          <p:nvPr/>
        </p:nvGrpSpPr>
        <p:grpSpPr>
          <a:xfrm rot="10800000"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835" name="Google Shape;835;p29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29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29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29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29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3" name="Google Shape;843;p29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44" name="Google Shape;844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6" name="Google Shape;846;p29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47" name="Google Shape;847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9" name="Google Shape;849;p29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50" name="Google Shape;850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2" name="Google Shape;852;p29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53" name="Google Shape;853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5" name="Google Shape;855;p29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56" name="Google Shape;856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8" name="Google Shape;858;p29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59" name="Google Shape;859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61" name="Google Shape;861;p29"/>
          <p:cNvSpPr txBox="1">
            <a:spLocks noGrp="1"/>
          </p:cNvSpPr>
          <p:nvPr>
            <p:ph type="title"/>
          </p:nvPr>
        </p:nvSpPr>
        <p:spPr>
          <a:xfrm>
            <a:off x="96000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2" name="Google Shape;862;p29"/>
          <p:cNvSpPr txBox="1">
            <a:spLocks noGrp="1"/>
          </p:cNvSpPr>
          <p:nvPr>
            <p:ph type="subTitle" idx="1"/>
          </p:nvPr>
        </p:nvSpPr>
        <p:spPr>
          <a:xfrm>
            <a:off x="960000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9"/>
          <p:cNvSpPr txBox="1">
            <a:spLocks noGrp="1"/>
          </p:cNvSpPr>
          <p:nvPr>
            <p:ph type="title" idx="2"/>
          </p:nvPr>
        </p:nvSpPr>
        <p:spPr>
          <a:xfrm>
            <a:off x="4559025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4" name="Google Shape;864;p29"/>
          <p:cNvSpPr txBox="1">
            <a:spLocks noGrp="1"/>
          </p:cNvSpPr>
          <p:nvPr>
            <p:ph type="subTitle" idx="3"/>
          </p:nvPr>
        </p:nvSpPr>
        <p:spPr>
          <a:xfrm>
            <a:off x="4559028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29"/>
          <p:cNvSpPr txBox="1">
            <a:spLocks noGrp="1"/>
          </p:cNvSpPr>
          <p:nvPr>
            <p:ph type="title" idx="4"/>
          </p:nvPr>
        </p:nvSpPr>
        <p:spPr>
          <a:xfrm>
            <a:off x="96000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6" name="Google Shape;866;p29"/>
          <p:cNvSpPr txBox="1">
            <a:spLocks noGrp="1"/>
          </p:cNvSpPr>
          <p:nvPr>
            <p:ph type="subTitle" idx="5"/>
          </p:nvPr>
        </p:nvSpPr>
        <p:spPr>
          <a:xfrm>
            <a:off x="960000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29"/>
          <p:cNvSpPr txBox="1">
            <a:spLocks noGrp="1"/>
          </p:cNvSpPr>
          <p:nvPr>
            <p:ph type="title" idx="6"/>
          </p:nvPr>
        </p:nvSpPr>
        <p:spPr>
          <a:xfrm>
            <a:off x="4559025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8" name="Google Shape;868;p29"/>
          <p:cNvSpPr txBox="1">
            <a:spLocks noGrp="1"/>
          </p:cNvSpPr>
          <p:nvPr>
            <p:ph type="subTitle" idx="7"/>
          </p:nvPr>
        </p:nvSpPr>
        <p:spPr>
          <a:xfrm>
            <a:off x="4559028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29"/>
          <p:cNvSpPr txBox="1">
            <a:spLocks noGrp="1"/>
          </p:cNvSpPr>
          <p:nvPr>
            <p:ph type="title" idx="8"/>
          </p:nvPr>
        </p:nvSpPr>
        <p:spPr>
          <a:xfrm>
            <a:off x="815806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0" name="Google Shape;870;p29"/>
          <p:cNvSpPr txBox="1">
            <a:spLocks noGrp="1"/>
          </p:cNvSpPr>
          <p:nvPr>
            <p:ph type="subTitle" idx="9"/>
          </p:nvPr>
        </p:nvSpPr>
        <p:spPr>
          <a:xfrm>
            <a:off x="8158067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29"/>
          <p:cNvSpPr txBox="1">
            <a:spLocks noGrp="1"/>
          </p:cNvSpPr>
          <p:nvPr>
            <p:ph type="title" idx="13"/>
          </p:nvPr>
        </p:nvSpPr>
        <p:spPr>
          <a:xfrm>
            <a:off x="815806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2" name="Google Shape;872;p29"/>
          <p:cNvSpPr txBox="1">
            <a:spLocks noGrp="1"/>
          </p:cNvSpPr>
          <p:nvPr>
            <p:ph type="subTitle" idx="14"/>
          </p:nvPr>
        </p:nvSpPr>
        <p:spPr>
          <a:xfrm>
            <a:off x="8158067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29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917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93" name="Google Shape;193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8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196" name="Google Shape;196;p8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7" name="Google Shape;197;p8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0" name="Google Shape;200;p8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03" name="Google Shape;203;p8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8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8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6" name="Google Shape;206;p8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2" name="Google Shape;212;p8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8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216" name="Google Shape;216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8" name="Google Shape;218;p8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219" name="Google Shape;219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8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1571800" y="1294000"/>
            <a:ext cx="9048400" cy="42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95178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30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876" name="Google Shape;876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8" name="Google Shape;878;p30"/>
          <p:cNvGrpSpPr/>
          <p:nvPr/>
        </p:nvGrpSpPr>
        <p:grpSpPr>
          <a:xfrm>
            <a:off x="-320700" y="-219433"/>
            <a:ext cx="12595800" cy="7168967"/>
            <a:chOff x="-240525" y="-164575"/>
            <a:chExt cx="9446850" cy="5376725"/>
          </a:xfrm>
        </p:grpSpPr>
        <p:cxnSp>
          <p:nvCxnSpPr>
            <p:cNvPr id="879" name="Google Shape;879;p30"/>
            <p:cNvCxnSpPr/>
            <p:nvPr/>
          </p:nvCxnSpPr>
          <p:spPr>
            <a:xfrm>
              <a:off x="5994150" y="-58550"/>
              <a:ext cx="3193500" cy="345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30"/>
            <p:cNvCxnSpPr/>
            <p:nvPr/>
          </p:nvCxnSpPr>
          <p:spPr>
            <a:xfrm rot="10800000" flipH="1">
              <a:off x="6075225" y="1245050"/>
              <a:ext cx="3131100" cy="36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30"/>
            <p:cNvCxnSpPr/>
            <p:nvPr/>
          </p:nvCxnSpPr>
          <p:spPr>
            <a:xfrm>
              <a:off x="8102375" y="-58550"/>
              <a:ext cx="430500" cy="5270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0"/>
            <p:cNvCxnSpPr/>
            <p:nvPr/>
          </p:nvCxnSpPr>
          <p:spPr>
            <a:xfrm rot="10800000" flipH="1">
              <a:off x="3711275" y="4688125"/>
              <a:ext cx="5476500" cy="5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0"/>
            <p:cNvCxnSpPr/>
            <p:nvPr/>
          </p:nvCxnSpPr>
          <p:spPr>
            <a:xfrm flipH="1">
              <a:off x="1365950" y="2997775"/>
              <a:ext cx="2102100" cy="216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0"/>
            <p:cNvCxnSpPr/>
            <p:nvPr/>
          </p:nvCxnSpPr>
          <p:spPr>
            <a:xfrm>
              <a:off x="-31125" y="852125"/>
              <a:ext cx="2177100" cy="4353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0"/>
            <p:cNvCxnSpPr/>
            <p:nvPr/>
          </p:nvCxnSpPr>
          <p:spPr>
            <a:xfrm>
              <a:off x="-31125" y="4020700"/>
              <a:ext cx="5725800" cy="115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0"/>
            <p:cNvCxnSpPr/>
            <p:nvPr/>
          </p:nvCxnSpPr>
          <p:spPr>
            <a:xfrm rot="10800000" flipH="1">
              <a:off x="-18650" y="-133500"/>
              <a:ext cx="1309800" cy="1952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0"/>
            <p:cNvCxnSpPr/>
            <p:nvPr/>
          </p:nvCxnSpPr>
          <p:spPr>
            <a:xfrm>
              <a:off x="449150" y="-164575"/>
              <a:ext cx="1715400" cy="64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8" name="Google Shape;888;p30"/>
            <p:cNvGrpSpPr/>
            <p:nvPr/>
          </p:nvGrpSpPr>
          <p:grpSpPr>
            <a:xfrm>
              <a:off x="7048151" y="1097950"/>
              <a:ext cx="718341" cy="718341"/>
              <a:chOff x="-83525" y="4333650"/>
              <a:chExt cx="539700" cy="539700"/>
            </a:xfrm>
          </p:grpSpPr>
          <p:sp>
            <p:nvSpPr>
              <p:cNvPr id="889" name="Google Shape;88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1" name="Google Shape;891;p30"/>
            <p:cNvGrpSpPr/>
            <p:nvPr/>
          </p:nvGrpSpPr>
          <p:grpSpPr>
            <a:xfrm>
              <a:off x="8365689" y="586472"/>
              <a:ext cx="265640" cy="265640"/>
              <a:chOff x="-83525" y="4333650"/>
              <a:chExt cx="539700" cy="539700"/>
            </a:xfrm>
          </p:grpSpPr>
          <p:sp>
            <p:nvSpPr>
              <p:cNvPr id="892" name="Google Shape;89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3" name="Google Shape;89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4" name="Google Shape;894;p30"/>
            <p:cNvGrpSpPr/>
            <p:nvPr/>
          </p:nvGrpSpPr>
          <p:grpSpPr>
            <a:xfrm>
              <a:off x="1204000" y="3827316"/>
              <a:ext cx="960558" cy="960558"/>
              <a:chOff x="-83525" y="4333650"/>
              <a:chExt cx="539700" cy="539700"/>
            </a:xfrm>
          </p:grpSpPr>
          <p:sp>
            <p:nvSpPr>
              <p:cNvPr id="895" name="Google Shape;89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7" name="Google Shape;897;p30"/>
            <p:cNvGrpSpPr/>
            <p:nvPr/>
          </p:nvGrpSpPr>
          <p:grpSpPr>
            <a:xfrm>
              <a:off x="-240525" y="945666"/>
              <a:ext cx="960558" cy="960558"/>
              <a:chOff x="-83525" y="4333650"/>
              <a:chExt cx="539700" cy="539700"/>
            </a:xfrm>
          </p:grpSpPr>
          <p:sp>
            <p:nvSpPr>
              <p:cNvPr id="898" name="Google Shape;89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0" name="Google Shape;900;p30"/>
            <p:cNvGrpSpPr/>
            <p:nvPr/>
          </p:nvGrpSpPr>
          <p:grpSpPr>
            <a:xfrm>
              <a:off x="8184801" y="2306097"/>
              <a:ext cx="265640" cy="265640"/>
              <a:chOff x="-83525" y="4333650"/>
              <a:chExt cx="539700" cy="539700"/>
            </a:xfrm>
          </p:grpSpPr>
          <p:sp>
            <p:nvSpPr>
              <p:cNvPr id="901" name="Google Shape;901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3" name="Google Shape;903;p30"/>
            <p:cNvGrpSpPr/>
            <p:nvPr/>
          </p:nvGrpSpPr>
          <p:grpSpPr>
            <a:xfrm>
              <a:off x="8283249" y="4562834"/>
              <a:ext cx="430519" cy="430519"/>
              <a:chOff x="-83525" y="4333650"/>
              <a:chExt cx="539700" cy="539700"/>
            </a:xfrm>
          </p:grpSpPr>
          <p:sp>
            <p:nvSpPr>
              <p:cNvPr id="904" name="Google Shape;904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6" name="Google Shape;906;p30"/>
            <p:cNvGrpSpPr/>
            <p:nvPr/>
          </p:nvGrpSpPr>
          <p:grpSpPr>
            <a:xfrm>
              <a:off x="8005924" y="1151534"/>
              <a:ext cx="430519" cy="430519"/>
              <a:chOff x="-83525" y="4333650"/>
              <a:chExt cx="539700" cy="539700"/>
            </a:xfrm>
          </p:grpSpPr>
          <p:sp>
            <p:nvSpPr>
              <p:cNvPr id="907" name="Google Shape;907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9" name="Google Shape;909;p30"/>
            <p:cNvGrpSpPr/>
            <p:nvPr/>
          </p:nvGrpSpPr>
          <p:grpSpPr>
            <a:xfrm>
              <a:off x="935424" y="-133491"/>
              <a:ext cx="430519" cy="430519"/>
              <a:chOff x="-83525" y="4333650"/>
              <a:chExt cx="539700" cy="539700"/>
            </a:xfrm>
          </p:grpSpPr>
          <p:sp>
            <p:nvSpPr>
              <p:cNvPr id="910" name="Google Shape;910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2" name="Google Shape;912;p30"/>
            <p:cNvGrpSpPr/>
            <p:nvPr/>
          </p:nvGrpSpPr>
          <p:grpSpPr>
            <a:xfrm>
              <a:off x="2192026" y="3249297"/>
              <a:ext cx="265640" cy="265640"/>
              <a:chOff x="-83525" y="4333650"/>
              <a:chExt cx="539700" cy="539700"/>
            </a:xfrm>
          </p:grpSpPr>
          <p:sp>
            <p:nvSpPr>
              <p:cNvPr id="913" name="Google Shape;913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5" name="Google Shape;915;p30"/>
            <p:cNvGrpSpPr/>
            <p:nvPr/>
          </p:nvGrpSpPr>
          <p:grpSpPr>
            <a:xfrm>
              <a:off x="1742915" y="4515985"/>
              <a:ext cx="265640" cy="265640"/>
              <a:chOff x="-83525" y="4333650"/>
              <a:chExt cx="539700" cy="539700"/>
            </a:xfrm>
          </p:grpSpPr>
          <p:sp>
            <p:nvSpPr>
              <p:cNvPr id="916" name="Google Shape;916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8" name="Google Shape;918;p30"/>
            <p:cNvGrpSpPr/>
            <p:nvPr/>
          </p:nvGrpSpPr>
          <p:grpSpPr>
            <a:xfrm>
              <a:off x="598599" y="3434284"/>
              <a:ext cx="430519" cy="430519"/>
              <a:chOff x="-83525" y="4333650"/>
              <a:chExt cx="539700" cy="539700"/>
            </a:xfrm>
          </p:grpSpPr>
          <p:sp>
            <p:nvSpPr>
              <p:cNvPr id="919" name="Google Shape;91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1" name="Google Shape;921;p30"/>
            <p:cNvGrpSpPr/>
            <p:nvPr/>
          </p:nvGrpSpPr>
          <p:grpSpPr>
            <a:xfrm>
              <a:off x="270876" y="4297172"/>
              <a:ext cx="265640" cy="265640"/>
              <a:chOff x="-83525" y="4333650"/>
              <a:chExt cx="539700" cy="539700"/>
            </a:xfrm>
          </p:grpSpPr>
          <p:sp>
            <p:nvSpPr>
              <p:cNvPr id="922" name="Google Shape;92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4" name="Google Shape;924;p30"/>
            <p:cNvGrpSpPr/>
            <p:nvPr/>
          </p:nvGrpSpPr>
          <p:grpSpPr>
            <a:xfrm>
              <a:off x="6848449" y="9"/>
              <a:ext cx="430519" cy="430519"/>
              <a:chOff x="-83525" y="4333650"/>
              <a:chExt cx="539700" cy="539700"/>
            </a:xfrm>
          </p:grpSpPr>
          <p:sp>
            <p:nvSpPr>
              <p:cNvPr id="925" name="Google Shape;92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7" name="Google Shape;927;p30"/>
            <p:cNvGrpSpPr/>
            <p:nvPr/>
          </p:nvGrpSpPr>
          <p:grpSpPr>
            <a:xfrm>
              <a:off x="5858264" y="885872"/>
              <a:ext cx="265640" cy="265640"/>
              <a:chOff x="-83525" y="4333650"/>
              <a:chExt cx="539700" cy="539700"/>
            </a:xfrm>
          </p:grpSpPr>
          <p:sp>
            <p:nvSpPr>
              <p:cNvPr id="928" name="Google Shape;92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30" name="Google Shape;930;p30"/>
          <p:cNvSpPr txBox="1">
            <a:spLocks noGrp="1"/>
          </p:cNvSpPr>
          <p:nvPr>
            <p:ph type="title" hasCustomPrompt="1"/>
          </p:nvPr>
        </p:nvSpPr>
        <p:spPr>
          <a:xfrm rot="-255">
            <a:off x="1716816" y="720200"/>
            <a:ext cx="53996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1" name="Google Shape;931;p30"/>
          <p:cNvSpPr txBox="1">
            <a:spLocks noGrp="1"/>
          </p:cNvSpPr>
          <p:nvPr>
            <p:ph type="subTitle" idx="1"/>
          </p:nvPr>
        </p:nvSpPr>
        <p:spPr>
          <a:xfrm>
            <a:off x="1716851" y="2421717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2" name="Google Shape;932;p30"/>
          <p:cNvSpPr txBox="1">
            <a:spLocks noGrp="1"/>
          </p:cNvSpPr>
          <p:nvPr>
            <p:ph type="title" idx="2" hasCustomPrompt="1"/>
          </p:nvPr>
        </p:nvSpPr>
        <p:spPr>
          <a:xfrm>
            <a:off x="5075584" y="3792933"/>
            <a:ext cx="5399600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3" name="Google Shape;933;p30"/>
          <p:cNvSpPr txBox="1">
            <a:spLocks noGrp="1"/>
          </p:cNvSpPr>
          <p:nvPr>
            <p:ph type="subTitle" idx="3"/>
          </p:nvPr>
        </p:nvSpPr>
        <p:spPr>
          <a:xfrm>
            <a:off x="5075551" y="5544384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69329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3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36" name="Google Shape;936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8" name="Google Shape;938;p31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939" name="Google Shape;939;p31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31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31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31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31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44" name="Google Shape;944;p31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7" name="Google Shape;947;p31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948" name="Google Shape;948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0" name="Google Shape;950;p31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951" name="Google Shape;951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3" name="Google Shape;953;p31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954" name="Google Shape;954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6" name="Google Shape;956;p31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957" name="Google Shape;957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59" name="Google Shape;959;p31"/>
          <p:cNvSpPr txBox="1">
            <a:spLocks noGrp="1"/>
          </p:cNvSpPr>
          <p:nvPr>
            <p:ph type="subTitle" idx="1"/>
          </p:nvPr>
        </p:nvSpPr>
        <p:spPr>
          <a:xfrm>
            <a:off x="960000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31"/>
          <p:cNvSpPr txBox="1">
            <a:spLocks noGrp="1"/>
          </p:cNvSpPr>
          <p:nvPr>
            <p:ph type="subTitle" idx="2"/>
          </p:nvPr>
        </p:nvSpPr>
        <p:spPr>
          <a:xfrm>
            <a:off x="8283267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31"/>
          <p:cNvSpPr txBox="1">
            <a:spLocks noGrp="1"/>
          </p:cNvSpPr>
          <p:nvPr>
            <p:ph type="title" hasCustomPrompt="1"/>
          </p:nvPr>
        </p:nvSpPr>
        <p:spPr>
          <a:xfrm>
            <a:off x="960000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2" name="Google Shape;962;p31"/>
          <p:cNvSpPr txBox="1">
            <a:spLocks noGrp="1"/>
          </p:cNvSpPr>
          <p:nvPr>
            <p:ph type="title" idx="3" hasCustomPrompt="1"/>
          </p:nvPr>
        </p:nvSpPr>
        <p:spPr>
          <a:xfrm>
            <a:off x="8283267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3" name="Google Shape;963;p31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90655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3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66" name="Google Shape;966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8" name="Google Shape;968;p32"/>
          <p:cNvSpPr txBox="1"/>
          <p:nvPr/>
        </p:nvSpPr>
        <p:spPr>
          <a:xfrm>
            <a:off x="5233367" y="4270684"/>
            <a:ext cx="4288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467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This presentation template was created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including icons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and infographics &amp; images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969" name="Google Shape;969;p32"/>
          <p:cNvGrpSpPr/>
          <p:nvPr/>
        </p:nvGrpSpPr>
        <p:grpSpPr>
          <a:xfrm>
            <a:off x="-264566" y="-166133"/>
            <a:ext cx="12524967" cy="7232789"/>
            <a:chOff x="-198425" y="-124600"/>
            <a:chExt cx="9393725" cy="5424592"/>
          </a:xfrm>
        </p:grpSpPr>
        <p:cxnSp>
          <p:nvCxnSpPr>
            <p:cNvPr id="970" name="Google Shape;970;p32"/>
            <p:cNvCxnSpPr/>
            <p:nvPr/>
          </p:nvCxnSpPr>
          <p:spPr>
            <a:xfrm>
              <a:off x="3506700" y="-28150"/>
              <a:ext cx="5688600" cy="32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32"/>
            <p:cNvCxnSpPr/>
            <p:nvPr/>
          </p:nvCxnSpPr>
          <p:spPr>
            <a:xfrm>
              <a:off x="8609300" y="-124600"/>
              <a:ext cx="526800" cy="256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32"/>
            <p:cNvCxnSpPr/>
            <p:nvPr/>
          </p:nvCxnSpPr>
          <p:spPr>
            <a:xfrm rot="10800000" flipH="1">
              <a:off x="2703925" y="4662700"/>
              <a:ext cx="9576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32"/>
            <p:cNvCxnSpPr/>
            <p:nvPr/>
          </p:nvCxnSpPr>
          <p:spPr>
            <a:xfrm>
              <a:off x="3173025" y="4643400"/>
              <a:ext cx="2210400" cy="54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32"/>
            <p:cNvCxnSpPr/>
            <p:nvPr/>
          </p:nvCxnSpPr>
          <p:spPr>
            <a:xfrm rot="10800000" flipH="1">
              <a:off x="4141900" y="4849025"/>
              <a:ext cx="5044200" cy="12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32"/>
            <p:cNvCxnSpPr/>
            <p:nvPr/>
          </p:nvCxnSpPr>
          <p:spPr>
            <a:xfrm>
              <a:off x="-198425" y="2876200"/>
              <a:ext cx="796800" cy="2339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32"/>
            <p:cNvCxnSpPr/>
            <p:nvPr/>
          </p:nvCxnSpPr>
          <p:spPr>
            <a:xfrm flipH="1">
              <a:off x="-146900" y="3737350"/>
              <a:ext cx="526800" cy="809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77" name="Google Shape;977;p32"/>
            <p:cNvGrpSpPr/>
            <p:nvPr/>
          </p:nvGrpSpPr>
          <p:grpSpPr>
            <a:xfrm>
              <a:off x="-165624" y="3659501"/>
              <a:ext cx="718341" cy="718341"/>
              <a:chOff x="-83525" y="4333650"/>
              <a:chExt cx="539700" cy="539700"/>
            </a:xfrm>
          </p:grpSpPr>
          <p:sp>
            <p:nvSpPr>
              <p:cNvPr id="978" name="Google Shape;978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9" name="Google Shape;979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0" name="Google Shape;980;p32"/>
            <p:cNvGrpSpPr/>
            <p:nvPr/>
          </p:nvGrpSpPr>
          <p:grpSpPr>
            <a:xfrm>
              <a:off x="3322345" y="4509449"/>
              <a:ext cx="419725" cy="419725"/>
              <a:chOff x="-83525" y="4333650"/>
              <a:chExt cx="539700" cy="539700"/>
            </a:xfrm>
          </p:grpSpPr>
          <p:sp>
            <p:nvSpPr>
              <p:cNvPr id="981" name="Google Shape;981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3" name="Google Shape;983;p32"/>
            <p:cNvGrpSpPr/>
            <p:nvPr/>
          </p:nvGrpSpPr>
          <p:grpSpPr>
            <a:xfrm>
              <a:off x="8475894" y="68867"/>
              <a:ext cx="419725" cy="419725"/>
              <a:chOff x="-83525" y="4333650"/>
              <a:chExt cx="539700" cy="539700"/>
            </a:xfrm>
          </p:grpSpPr>
          <p:sp>
            <p:nvSpPr>
              <p:cNvPr id="984" name="Google Shape;984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5" name="Google Shape;985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6" name="Google Shape;986;p32"/>
            <p:cNvGrpSpPr/>
            <p:nvPr/>
          </p:nvGrpSpPr>
          <p:grpSpPr>
            <a:xfrm>
              <a:off x="4154182" y="4629037"/>
              <a:ext cx="670955" cy="670955"/>
              <a:chOff x="-83525" y="4333650"/>
              <a:chExt cx="539700" cy="539700"/>
            </a:xfrm>
          </p:grpSpPr>
          <p:sp>
            <p:nvSpPr>
              <p:cNvPr id="987" name="Google Shape;987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8" name="Google Shape;988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89" name="Google Shape;989;p32"/>
          <p:cNvSpPr txBox="1">
            <a:spLocks noGrp="1"/>
          </p:cNvSpPr>
          <p:nvPr>
            <p:ph type="ctrTitle"/>
          </p:nvPr>
        </p:nvSpPr>
        <p:spPr>
          <a:xfrm>
            <a:off x="4664400" y="941151"/>
            <a:ext cx="5426800" cy="1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90" name="Google Shape;990;p32"/>
          <p:cNvSpPr txBox="1">
            <a:spLocks noGrp="1"/>
          </p:cNvSpPr>
          <p:nvPr>
            <p:ph type="subTitle" idx="1"/>
          </p:nvPr>
        </p:nvSpPr>
        <p:spPr>
          <a:xfrm>
            <a:off x="5233300" y="2530709"/>
            <a:ext cx="4288800" cy="1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91" name="Google Shape;991;p32"/>
          <p:cNvSpPr txBox="1">
            <a:spLocks noGrp="1"/>
          </p:cNvSpPr>
          <p:nvPr>
            <p:ph type="subTitle" idx="2"/>
          </p:nvPr>
        </p:nvSpPr>
        <p:spPr>
          <a:xfrm rot="-962">
            <a:off x="5233300" y="5357851"/>
            <a:ext cx="42888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72752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225628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21834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861828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89410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623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230" name="Google Shape;230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233" name="Google Shape;233;p9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9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7" name="Google Shape;237;p9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9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3002233" y="1268500"/>
            <a:ext cx="61876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2760800" y="3985100"/>
            <a:ext cx="66704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703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50" name="Google Shape;250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75000">
                  <a:srgbClr val="F3F3F3">
                    <a:alpha val="0"/>
                  </a:srgbClr>
                </a:gs>
                <a:gs pos="88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" name="Google Shape;252;p10"/>
          <p:cNvGrpSpPr/>
          <p:nvPr/>
        </p:nvGrpSpPr>
        <p:grpSpPr>
          <a:xfrm>
            <a:off x="-51300" y="-97533"/>
            <a:ext cx="12315600" cy="7120167"/>
            <a:chOff x="-38475" y="-73150"/>
            <a:chExt cx="9236700" cy="5340125"/>
          </a:xfrm>
        </p:grpSpPr>
        <p:cxnSp>
          <p:nvCxnSpPr>
            <p:cNvPr id="253" name="Google Shape;253;p10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0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0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0"/>
            <p:cNvCxnSpPr/>
            <p:nvPr/>
          </p:nvCxnSpPr>
          <p:spPr>
            <a:xfrm rot="10800000" flipH="1">
              <a:off x="-12825" y="-47525"/>
              <a:ext cx="3470100" cy="142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0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0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9" name="Google Shape;259;p10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260" name="Google Shape;260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2" name="Google Shape;262;p10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263" name="Google Shape;263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5" name="Google Shape;265;p10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266" name="Google Shape;266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8" name="Google Shape;268;p10"/>
            <p:cNvGrpSpPr/>
            <p:nvPr/>
          </p:nvGrpSpPr>
          <p:grpSpPr>
            <a:xfrm>
              <a:off x="270654" y="580730"/>
              <a:ext cx="1002385" cy="1002385"/>
              <a:chOff x="-83525" y="4333650"/>
              <a:chExt cx="539700" cy="539700"/>
            </a:xfrm>
          </p:grpSpPr>
          <p:sp>
            <p:nvSpPr>
              <p:cNvPr id="269" name="Google Shape;269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10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272" name="Google Shape;272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4" name="Google Shape;274;p10"/>
          <p:cNvSpPr txBox="1">
            <a:spLocks noGrp="1"/>
          </p:cNvSpPr>
          <p:nvPr>
            <p:ph type="title"/>
          </p:nvPr>
        </p:nvSpPr>
        <p:spPr>
          <a:xfrm>
            <a:off x="920100" y="2986900"/>
            <a:ext cx="3929200" cy="3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933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19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1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77" name="Google Shape;277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9" name="Google Shape;279;p11"/>
          <p:cNvGrpSpPr/>
          <p:nvPr/>
        </p:nvGrpSpPr>
        <p:grpSpPr>
          <a:xfrm>
            <a:off x="-46200" y="-123234"/>
            <a:ext cx="12315333" cy="7094867"/>
            <a:chOff x="-34650" y="-92425"/>
            <a:chExt cx="9236500" cy="5321150"/>
          </a:xfrm>
        </p:grpSpPr>
        <p:cxnSp>
          <p:nvCxnSpPr>
            <p:cNvPr id="280" name="Google Shape;280;p11"/>
            <p:cNvCxnSpPr/>
            <p:nvPr/>
          </p:nvCxnSpPr>
          <p:spPr>
            <a:xfrm flipH="1">
              <a:off x="-12750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1"/>
            <p:cNvCxnSpPr/>
            <p:nvPr/>
          </p:nvCxnSpPr>
          <p:spPr>
            <a:xfrm>
              <a:off x="8070850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1"/>
            <p:cNvCxnSpPr/>
            <p:nvPr/>
          </p:nvCxnSpPr>
          <p:spPr>
            <a:xfrm>
              <a:off x="8623425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1"/>
            <p:cNvCxnSpPr/>
            <p:nvPr/>
          </p:nvCxnSpPr>
          <p:spPr>
            <a:xfrm rot="10800000">
              <a:off x="6350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4" name="Google Shape;284;p11"/>
            <p:cNvGrpSpPr/>
            <p:nvPr/>
          </p:nvGrpSpPr>
          <p:grpSpPr>
            <a:xfrm flipH="1">
              <a:off x="8623432" y="996242"/>
              <a:ext cx="419725" cy="419725"/>
              <a:chOff x="-83525" y="4333650"/>
              <a:chExt cx="539700" cy="539700"/>
            </a:xfrm>
          </p:grpSpPr>
          <p:sp>
            <p:nvSpPr>
              <p:cNvPr id="285" name="Google Shape;285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7" name="Google Shape;287;p11"/>
            <p:cNvGrpSpPr/>
            <p:nvPr/>
          </p:nvGrpSpPr>
          <p:grpSpPr>
            <a:xfrm flipH="1">
              <a:off x="436872" y="240026"/>
              <a:ext cx="599661" cy="599607"/>
              <a:chOff x="-83525" y="4333650"/>
              <a:chExt cx="539700" cy="539700"/>
            </a:xfrm>
          </p:grpSpPr>
          <p:sp>
            <p:nvSpPr>
              <p:cNvPr id="288" name="Google Shape;288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0" name="Google Shape;290;p11"/>
            <p:cNvGrpSpPr/>
            <p:nvPr/>
          </p:nvGrpSpPr>
          <p:grpSpPr>
            <a:xfrm flipH="1">
              <a:off x="-12743" y="3264592"/>
              <a:ext cx="419725" cy="419725"/>
              <a:chOff x="-83525" y="4333650"/>
              <a:chExt cx="539700" cy="539700"/>
            </a:xfrm>
          </p:grpSpPr>
          <p:sp>
            <p:nvSpPr>
              <p:cNvPr id="291" name="Google Shape;291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93" name="Google Shape;293;p11"/>
            <p:cNvCxnSpPr/>
            <p:nvPr/>
          </p:nvCxnSpPr>
          <p:spPr>
            <a:xfrm>
              <a:off x="-34650" y="4123825"/>
              <a:ext cx="6746700" cy="1104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1"/>
            <p:cNvCxnSpPr/>
            <p:nvPr/>
          </p:nvCxnSpPr>
          <p:spPr>
            <a:xfrm>
              <a:off x="1030750" y="-52125"/>
              <a:ext cx="8171100" cy="130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 rot="181">
            <a:off x="2303600" y="1869851"/>
            <a:ext cx="7584800" cy="2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3277600" y="4401133"/>
            <a:ext cx="5636400" cy="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932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6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66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6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64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43310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1729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6" r:id="rId18"/>
    <p:sldLayoutId id="2147483718" r:id="rId19"/>
    <p:sldLayoutId id="2147483719" r:id="rId20"/>
    <p:sldLayoutId id="2147483720" r:id="rId21"/>
    <p:sldLayoutId id="2147483721" r:id="rId22"/>
    <p:sldLayoutId id="2147483723" r:id="rId23"/>
    <p:sldLayoutId id="2147483724" r:id="rId24"/>
    <p:sldLayoutId id="2147483725" r:id="rId25"/>
    <p:sldLayoutId id="2147483726" r:id="rId26"/>
    <p:sldLayoutId id="2147483727" r:id="rId27"/>
    <p:sldLayoutId id="2147483728" r:id="rId28"/>
    <p:sldLayoutId id="2147483729" r:id="rId29"/>
    <p:sldLayoutId id="2147483730" r:id="rId30"/>
    <p:sldLayoutId id="2147483731" r:id="rId31"/>
    <p:sldLayoutId id="2147483732" r:id="rId32"/>
    <p:sldLayoutId id="2147483733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1"/>
          <p:cNvSpPr txBox="1">
            <a:spLocks noGrp="1"/>
          </p:cNvSpPr>
          <p:nvPr>
            <p:ph type="subTitle" idx="1"/>
          </p:nvPr>
        </p:nvSpPr>
        <p:spPr>
          <a:xfrm rot="-615">
            <a:off x="498049" y="4704696"/>
            <a:ext cx="4472000" cy="56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ru-RU"/>
              <a:t>Саргсян Арам Грачьяевич</a:t>
            </a:r>
          </a:p>
          <a:p>
            <a:pPr marL="0" indent="0"/>
            <a:r>
              <a:rPr lang="ru-RU"/>
              <a:t>группа: НПИбд 02-20</a:t>
            </a:r>
          </a:p>
          <a:p>
            <a:pPr marL="0" indent="0"/>
            <a:r>
              <a:rPr lang="ru-RU"/>
              <a:t>Студенческий</a:t>
            </a:r>
            <a:r>
              <a:rPr lang="en-US"/>
              <a:t> </a:t>
            </a:r>
            <a:r>
              <a:rPr lang="ru-RU"/>
              <a:t>билет: 1032201740</a:t>
            </a:r>
            <a:endParaRPr lang="en-US"/>
          </a:p>
        </p:txBody>
      </p:sp>
      <p:sp>
        <p:nvSpPr>
          <p:cNvPr id="1119" name="Google Shape;1119;p41"/>
          <p:cNvSpPr txBox="1">
            <a:spLocks noGrp="1"/>
          </p:cNvSpPr>
          <p:nvPr>
            <p:ph type="ctrTitle"/>
          </p:nvPr>
        </p:nvSpPr>
        <p:spPr>
          <a:xfrm>
            <a:off x="494088" y="327257"/>
            <a:ext cx="10767872" cy="384382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6600" b="0" dirty="0">
                <a:solidFill>
                  <a:schemeClr val="accent4"/>
                </a:solidFill>
              </a:rPr>
              <a:t>Настройка NAT</a:t>
            </a:r>
            <a:endParaRPr lang="ru-RU" dirty="0">
              <a:solidFill>
                <a:schemeClr val="accent4"/>
              </a:solidFill>
            </a:endParaRPr>
          </a:p>
          <a:p>
            <a:endParaRPr lang="ru-RU" sz="6600" b="0" dirty="0">
              <a:solidFill>
                <a:schemeClr val="accent4"/>
              </a:solidFill>
            </a:endParaRPr>
          </a:p>
          <a:p>
            <a:endParaRPr lang="ru-RU" sz="6600" b="0" dirty="0">
              <a:solidFill>
                <a:schemeClr val="accent4"/>
              </a:solidFill>
            </a:endParaRPr>
          </a:p>
        </p:txBody>
      </p:sp>
      <p:grpSp>
        <p:nvGrpSpPr>
          <p:cNvPr id="1120" name="Google Shape;1120;p41"/>
          <p:cNvGrpSpPr/>
          <p:nvPr/>
        </p:nvGrpSpPr>
        <p:grpSpPr>
          <a:xfrm flipH="1">
            <a:off x="7312815" y="2654606"/>
            <a:ext cx="4075108" cy="3751660"/>
            <a:chOff x="2074963" y="3797512"/>
            <a:chExt cx="1497688" cy="1378813"/>
          </a:xfrm>
        </p:grpSpPr>
        <p:grpSp>
          <p:nvGrpSpPr>
            <p:cNvPr id="1121" name="Google Shape;1121;p41"/>
            <p:cNvGrpSpPr/>
            <p:nvPr/>
          </p:nvGrpSpPr>
          <p:grpSpPr>
            <a:xfrm>
              <a:off x="2420109" y="3797512"/>
              <a:ext cx="467350" cy="626668"/>
              <a:chOff x="1484150" y="3776550"/>
              <a:chExt cx="417500" cy="559825"/>
            </a:xfrm>
          </p:grpSpPr>
          <p:sp>
            <p:nvSpPr>
              <p:cNvPr id="1122" name="Google Shape;1122;p41"/>
              <p:cNvSpPr/>
              <p:nvPr/>
            </p:nvSpPr>
            <p:spPr>
              <a:xfrm>
                <a:off x="1484400" y="3900525"/>
                <a:ext cx="103225" cy="43585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1521025" y="3948775"/>
                <a:ext cx="76150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12544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484150" y="4021575"/>
                <a:ext cx="559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8875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1560550" y="3869550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1597200" y="3917775"/>
                <a:ext cx="76125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4" extrusionOk="0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1560350" y="3990625"/>
                <a:ext cx="558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41"/>
              <p:cNvSpPr/>
              <p:nvPr/>
            </p:nvSpPr>
            <p:spPr>
              <a:xfrm>
                <a:off x="1636650" y="3838550"/>
                <a:ext cx="103225" cy="43590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6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1673300" y="3886825"/>
                <a:ext cx="7617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3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1636400" y="3959650"/>
                <a:ext cx="559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8872" extrusionOk="0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1712775" y="3807575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1749425" y="3855850"/>
                <a:ext cx="76175" cy="31355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2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1712575" y="3928650"/>
                <a:ext cx="558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5" extrusionOk="0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1788875" y="3776550"/>
                <a:ext cx="103250" cy="4359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7437" extrusionOk="0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1825525" y="3824850"/>
                <a:ext cx="7612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3" extrusionOk="0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1788675" y="3897675"/>
                <a:ext cx="5592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8874" extrusionOk="0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7" name="Google Shape;1137;p41"/>
            <p:cNvGrpSpPr/>
            <p:nvPr/>
          </p:nvGrpSpPr>
          <p:grpSpPr>
            <a:xfrm>
              <a:off x="2074963" y="4007750"/>
              <a:ext cx="1485761" cy="1168575"/>
              <a:chOff x="2074963" y="4007750"/>
              <a:chExt cx="1485761" cy="1168575"/>
            </a:xfrm>
          </p:grpSpPr>
          <p:sp>
            <p:nvSpPr>
              <p:cNvPr id="1138" name="Google Shape;1138;p41"/>
              <p:cNvSpPr/>
              <p:nvPr/>
            </p:nvSpPr>
            <p:spPr>
              <a:xfrm>
                <a:off x="2074963" y="4539725"/>
                <a:ext cx="919982" cy="606057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540125" y="4572135"/>
                <a:ext cx="1020598" cy="589224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438025" y="4512600"/>
                <a:ext cx="1108925" cy="650475"/>
              </a:xfrm>
              <a:custGeom>
                <a:avLst/>
                <a:gdLst/>
                <a:ahLst/>
                <a:cxnLst/>
                <a:rect l="l" t="t" r="r" b="b"/>
                <a:pathLst>
                  <a:path w="44357" h="26019" extrusionOk="0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2544875" y="4565250"/>
                <a:ext cx="787200" cy="454125"/>
              </a:xfrm>
              <a:custGeom>
                <a:avLst/>
                <a:gdLst/>
                <a:ahLst/>
                <a:cxnLst/>
                <a:rect l="l" t="t" r="r" b="b"/>
                <a:pathLst>
                  <a:path w="31488" h="18165" extrusionOk="0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2917475" y="4772775"/>
                <a:ext cx="400125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240" extrusionOk="0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2324750" y="4010150"/>
                <a:ext cx="846150" cy="926125"/>
              </a:xfrm>
              <a:custGeom>
                <a:avLst/>
                <a:gdLst/>
                <a:ahLst/>
                <a:cxnLst/>
                <a:rect l="l" t="t" r="r" b="b"/>
                <a:pathLst>
                  <a:path w="33846" h="37045" extrusionOk="0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340675" y="4033100"/>
                <a:ext cx="814300" cy="880300"/>
              </a:xfrm>
              <a:custGeom>
                <a:avLst/>
                <a:gdLst/>
                <a:ahLst/>
                <a:cxnLst/>
                <a:rect l="l" t="t" r="r" b="b"/>
                <a:pathLst>
                  <a:path w="32572" h="35212" extrusionOk="0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3"/>
                  </a:gs>
                  <a:gs pos="75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"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</a:t>
                </a: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2449125" y="4109050"/>
                <a:ext cx="552050" cy="348375"/>
              </a:xfrm>
              <a:custGeom>
                <a:avLst/>
                <a:gdLst/>
                <a:ahLst/>
                <a:cxnLst/>
                <a:rect l="l" t="t" r="r" b="b"/>
                <a:pathLst>
                  <a:path w="22082" h="13935" extrusionOk="0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2459800" y="4271750"/>
                <a:ext cx="398500" cy="405250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6210" extrusionOk="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2852000" y="4164225"/>
                <a:ext cx="191700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1412" extrusionOk="0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2505100" y="4576450"/>
                <a:ext cx="262250" cy="260925"/>
              </a:xfrm>
              <a:custGeom>
                <a:avLst/>
                <a:gdLst/>
                <a:ahLst/>
                <a:cxnLst/>
                <a:rect l="l" t="t" r="r" b="b"/>
                <a:pathLst>
                  <a:path w="10490" h="10437" extrusionOk="0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2769650" y="4399300"/>
                <a:ext cx="304225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2169" h="11414" extrusionOk="0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2524600" y="4680150"/>
                <a:ext cx="885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2265" extrusionOk="0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2528025" y="4705775"/>
                <a:ext cx="747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943" extrusionOk="0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2531400" y="4713350"/>
                <a:ext cx="919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2342" extrusionOk="0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2534800" y="4737775"/>
                <a:ext cx="801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068" extrusionOk="0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2538200" y="4770275"/>
                <a:ext cx="54375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471" extrusionOk="0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2633625" y="4608375"/>
                <a:ext cx="10330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605" extrusionOk="0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2637025" y="4636575"/>
                <a:ext cx="8495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180" extrusionOk="0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2640450" y="4672000"/>
                <a:ext cx="541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466" extrusionOk="0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2643850" y="4661100"/>
                <a:ext cx="103275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2606" extrusionOk="0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2647275" y="4690375"/>
                <a:ext cx="8305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2138" extrusionOk="0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2779550" y="4412325"/>
                <a:ext cx="28442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11377" h="10370" extrusionOk="0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2801375" y="4451100"/>
                <a:ext cx="239225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8028" fill="none" extrusionOk="0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2462075" y="4396400"/>
                <a:ext cx="542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912" extrusionOk="0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2482450" y="4427750"/>
                <a:ext cx="136100" cy="222550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8902" extrusionOk="0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2622300" y="4303600"/>
                <a:ext cx="183775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7" extrusionOk="0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2630000" y="4361400"/>
                <a:ext cx="15237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420" extrusionOk="0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2637650" y="4382850"/>
                <a:ext cx="1837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6" extrusionOk="0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2645325" y="4453275"/>
                <a:ext cx="1306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3914" extrusionOk="0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2868125" y="4249175"/>
                <a:ext cx="336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3" extrusionOk="0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2878750" y="43043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2889450" y="43594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2909400" y="4189000"/>
                <a:ext cx="919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2572" extrusionOk="0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2914875" y="4217175"/>
                <a:ext cx="919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2574" extrusionOk="0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2920375" y="4245350"/>
                <a:ext cx="9185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2574" extrusionOk="0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2925800" y="42735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2931275" y="43017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2936700" y="4329900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2822125" y="4128925"/>
                <a:ext cx="16602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4010" extrusionOk="0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2" name="Google Shape;1182;p41"/>
            <p:cNvGrpSpPr/>
            <p:nvPr/>
          </p:nvGrpSpPr>
          <p:grpSpPr>
            <a:xfrm>
              <a:off x="2567637" y="4061975"/>
              <a:ext cx="814325" cy="880250"/>
              <a:chOff x="2189850" y="3376175"/>
              <a:chExt cx="814325" cy="880250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2189850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8BFF">
                      <a:alpha val="51764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2259425" y="36518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2300875" y="3863850"/>
                <a:ext cx="238600" cy="33415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6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2573475" y="34752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7" name="Google Shape;1187;p41"/>
            <p:cNvGrpSpPr/>
            <p:nvPr/>
          </p:nvGrpSpPr>
          <p:grpSpPr>
            <a:xfrm>
              <a:off x="2758325" y="4138175"/>
              <a:ext cx="814325" cy="880250"/>
              <a:chOff x="3215525" y="3376175"/>
              <a:chExt cx="814325" cy="880250"/>
            </a:xfrm>
          </p:grpSpPr>
          <p:sp>
            <p:nvSpPr>
              <p:cNvPr id="1188" name="Google Shape;1188;p41"/>
              <p:cNvSpPr/>
              <p:nvPr/>
            </p:nvSpPr>
            <p:spPr>
              <a:xfrm>
                <a:off x="3215525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3353525" y="3633000"/>
                <a:ext cx="600250" cy="493725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9749" extrusionOk="0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3402750" y="3889275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3411925" y="3937250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3421050" y="3985300"/>
                <a:ext cx="105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467" extrusionOk="0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3555350" y="3671250"/>
                <a:ext cx="332425" cy="19877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1" extrusionOk="0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3560025" y="3695825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3564700" y="37203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3569375" y="3744950"/>
                <a:ext cx="332425" cy="198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8" extrusionOk="0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3574100" y="37694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3578775" y="3794050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3338675" y="3584750"/>
                <a:ext cx="585625" cy="357750"/>
              </a:xfrm>
              <a:custGeom>
                <a:avLst/>
                <a:gdLst/>
                <a:ahLst/>
                <a:cxnLst/>
                <a:rect l="l" t="t" r="r" b="b"/>
                <a:pathLst>
                  <a:path w="23425" h="14310" extrusionOk="0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3352125" y="3883175"/>
                <a:ext cx="569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67" extrusionOk="0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3734650" y="3603125"/>
                <a:ext cx="176275" cy="1037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4151" extrusionOk="0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F20A5-3BE2-6B25-F296-79084459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>
                <a:solidFill>
                  <a:schemeClr val="accent4"/>
                </a:solidFill>
              </a:rPr>
              <a:t>ЦЕЛЬ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CA7FC-51EE-08C8-AE4D-D1D99D9108FB}"/>
              </a:ext>
            </a:extLst>
          </p:cNvPr>
          <p:cNvSpPr txBox="1"/>
          <p:nvPr/>
        </p:nvSpPr>
        <p:spPr>
          <a:xfrm>
            <a:off x="264954" y="1763361"/>
            <a:ext cx="11867658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4000" dirty="0">
                <a:solidFill>
                  <a:schemeClr val="bg1"/>
                </a:solidFill>
                <a:ea typeface="+mn-lt"/>
                <a:cs typeface="+mn-lt"/>
              </a:rPr>
              <a:t>Приобретение практических навыков по настройке доступа локальной сети к внешней сети посредством NAT.</a:t>
            </a: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ru-RU" sz="40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ru-RU" sz="40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65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1F08B33-4181-6275-2D30-6EAAEE412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79647"/>
            <a:ext cx="7373815" cy="3211091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00719A7-4DA6-6067-B60F-92DD90EB7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246" y="3429168"/>
            <a:ext cx="6299200" cy="321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0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E7CD952-DFDA-3D9E-6D81-11124B1BA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92" y="566143"/>
            <a:ext cx="10949353" cy="548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3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BB85B17-919A-EC5F-514A-4EDD2C6E8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1" y="406332"/>
            <a:ext cx="5576276" cy="5703412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38DDE0B-C87C-9F38-8F67-FD2980CD1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323" y="293207"/>
            <a:ext cx="5888892" cy="2959815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FC7FBA30-F4A8-488A-E6D2-25F3CCB56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399" y="3817003"/>
            <a:ext cx="6035432" cy="229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F20A5-3BE2-6B25-F296-79084459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030" y="575112"/>
            <a:ext cx="10272000" cy="846000"/>
          </a:xfrm>
        </p:spPr>
        <p:txBody>
          <a:bodyPr/>
          <a:lstStyle/>
          <a:p>
            <a:r>
              <a:rPr lang="ru-RU" sz="4000">
                <a:solidFill>
                  <a:schemeClr val="accent4"/>
                </a:solidFill>
              </a:rPr>
              <a:t>ВЫВОД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CA7FC-51EE-08C8-AE4D-D1D99D9108FB}"/>
              </a:ext>
            </a:extLst>
          </p:cNvPr>
          <p:cNvSpPr txBox="1"/>
          <p:nvPr/>
        </p:nvSpPr>
        <p:spPr>
          <a:xfrm>
            <a:off x="160519" y="1764185"/>
            <a:ext cx="11546306" cy="60950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solidFill>
                  <a:schemeClr val="bg1"/>
                </a:solidFill>
                <a:ea typeface="+mn-lt"/>
                <a:cs typeface="+mn-lt"/>
              </a:rPr>
              <a:t>Сделал первоначальную настройку provider-gw-1 и  provider-sw-1 и настроил их интерфейсы.</a:t>
            </a:r>
            <a:endParaRPr lang="ru-RU" sz="2800">
              <a:solidFill>
                <a:schemeClr val="bg1"/>
              </a:solidFill>
              <a:cs typeface="Arial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solidFill>
                  <a:schemeClr val="bg1"/>
                </a:solidFill>
                <a:ea typeface="+mn-lt"/>
                <a:cs typeface="+mn-lt"/>
              </a:rPr>
              <a:t>Настроил интерфейсы маршрутизатора сети «Донская» для доступа к сети провайдера.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solidFill>
                  <a:schemeClr val="bg1"/>
                </a:solidFill>
                <a:ea typeface="+mn-lt"/>
                <a:cs typeface="+mn-lt"/>
              </a:rPr>
              <a:t>Настроил на маршрутизаторе сети «Донская» NAT.</a:t>
            </a:r>
            <a:endParaRPr lang="ru-RU" sz="2800">
              <a:solidFill>
                <a:schemeClr val="bg1"/>
              </a:solidFill>
              <a:cs typeface="Arial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solidFill>
                  <a:schemeClr val="bg1"/>
                </a:solidFill>
                <a:ea typeface="+mn-lt"/>
                <a:cs typeface="+mn-lt"/>
              </a:rPr>
              <a:t>Настроил доступ из внешней сети в локальную сеть организации.</a:t>
            </a:r>
            <a:endParaRPr lang="ru-RU" sz="2800">
              <a:solidFill>
                <a:schemeClr val="bg1"/>
              </a:solidFill>
              <a:cs typeface="Arial"/>
            </a:endParaRPr>
          </a:p>
          <a:p>
            <a:pPr>
              <a:lnSpc>
                <a:spcPct val="150000"/>
              </a:lnSpc>
            </a:pPr>
            <a:endParaRPr lang="ru-RU" sz="3200" dirty="0">
              <a:solidFill>
                <a:schemeClr val="bg1"/>
              </a:solidFill>
              <a:cs typeface="Arial"/>
            </a:endParaRPr>
          </a:p>
          <a:p>
            <a:pPr>
              <a:lnSpc>
                <a:spcPct val="150000"/>
              </a:lnSpc>
            </a:pPr>
            <a:endParaRPr lang="ru-RU" sz="3200" dirty="0">
              <a:solidFill>
                <a:srgbClr val="FFFFFF"/>
              </a:solidFill>
              <a:cs typeface="Arial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ru-RU" sz="3200" dirty="0">
              <a:solidFill>
                <a:srgbClr val="F3F3F3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1199511"/>
      </p:ext>
    </p:extLst>
  </p:cSld>
  <p:clrMapOvr>
    <a:masterClrMapping/>
  </p:clrMapOvr>
</p:sld>
</file>

<file path=ppt/theme/theme1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6</Slides>
  <Notes>1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History of Internet Class for College by Slidesgo</vt:lpstr>
      <vt:lpstr>1_History of Internet Class for College by Slidesgo</vt:lpstr>
      <vt:lpstr>Настройка NAT  </vt:lpstr>
      <vt:lpstr>ЦЕЛЬ РАБОТЫ</vt:lpstr>
      <vt:lpstr>Презентация PowerPoint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РАЗВИТИЕ ОПЕРАЦИОННЫХ СИСТЕМ</dc:title>
  <dc:creator>Саргсян Арам Грачьяевич</dc:creator>
  <cp:revision>668</cp:revision>
  <dcterms:created xsi:type="dcterms:W3CDTF">2022-10-14T12:49:59Z</dcterms:created>
  <dcterms:modified xsi:type="dcterms:W3CDTF">2023-04-30T19:59:43Z</dcterms:modified>
</cp:coreProperties>
</file>