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sldIdLst>
    <p:sldId id="257" r:id="rId3"/>
    <p:sldId id="259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3EC2-8A20-084D-C3ED-891602C38EDE}" v="5" dt="2022-11-11T15:33:53.739"/>
    <p1510:client id="{147E6521-5CD9-B84A-AAC9-83C1AFFA66BF}" v="86" dt="2022-12-23T16:35:18.314"/>
    <p1510:client id="{1ABBB1F1-81D1-68D9-6FEF-33110C862E8A}" v="16" dt="2022-11-11T15:32:53.051"/>
    <p1510:client id="{1C2FC353-8721-A646-F913-58E2AAD946D6}" v="95" dt="2022-11-30T10:59:33.580"/>
    <p1510:client id="{341646A0-8B30-CA8A-F2E5-2F6DA80DFCF5}" v="252" dt="2022-12-07T12:45:10.311"/>
    <p1510:client id="{5895F1E2-C237-2C1D-A851-C974E1ACC2A2}" v="58" dt="2023-01-04T14:42:45.297"/>
    <p1510:client id="{5B1E77FD-B941-E6CF-860A-6A7E129F5175}" v="68" dt="2022-11-11T15:23:35.074"/>
    <p1510:client id="{76143AD9-89A9-8CE1-763B-820B72EAD047}" v="74" dt="2022-12-14T14:11:37.960"/>
    <p1510:client id="{785C9CBA-EC40-6773-CC3C-2573C8F16381}" v="177" dt="2022-12-02T10:10:34.315"/>
    <p1510:client id="{7BD874BA-1D53-B903-B140-34659E4D3882}" v="143" dt="2022-12-07T17:48:28.991"/>
    <p1510:client id="{81DA0D7E-0DBD-D3C2-FD75-F91196D1EF56}" v="115" dt="2022-12-14T11:45:09.688"/>
    <p1510:client id="{A16E3CBB-C587-F2BC-1C91-144BB274A502}" v="12" dt="2022-11-11T15:35:18.033"/>
    <p1510:client id="{A5EEA7BF-8C76-44DA-DCB8-7853202A03A9}" v="148" dt="2023-02-20T14:47:22.756"/>
    <p1510:client id="{A7E82F08-4B01-8D55-DE6C-99B11CFB92BA}" v="12" dt="2022-11-11T15:30:37.237"/>
    <p1510:client id="{B9C4A4D9-8DE0-41CA-9C31-EE8382EBD46E}" v="92" dt="2023-01-04T10:18:00.907"/>
    <p1510:client id="{BF4A62FC-03B0-9087-7F1C-17334D90DF0A}" v="105" dt="2023-02-27T13:13:33.256"/>
    <p1510:client id="{CC70BE4E-FCAC-578D-990F-50447EEF17AA}" v="125" dt="2022-12-15T14:39:50.500"/>
    <p1510:client id="{E088CA8D-A548-4984-A56F-15829A4DAD2C}" v="72" dt="2023-02-17T18:34:48.016"/>
    <p1510:client id="{FD1A53D0-4ECA-AEA3-3867-BE4208E43EE9}" v="18" dt="2022-11-11T15:27:1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236FE-FE22-49F2-B677-F1C3A7648ADE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3C60-625A-448C-AF5B-4FDF76B61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4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8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8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4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5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0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51500" y="-114667"/>
            <a:ext cx="12370267" cy="721224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6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09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21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21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6" name="Google Shape;576;p21"/>
          <p:cNvSpPr txBox="1">
            <a:spLocks noGrp="1"/>
          </p:cNvSpPr>
          <p:nvPr>
            <p:ph type="subTitle" idx="1"/>
          </p:nvPr>
        </p:nvSpPr>
        <p:spPr>
          <a:xfrm>
            <a:off x="17760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55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0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6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50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4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4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66467" y="-123000"/>
            <a:ext cx="12414877" cy="7080767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6"/>
            <p:cNvCxnSpPr/>
            <p:nvPr/>
          </p:nvCxnSpPr>
          <p:spPr>
            <a:xfrm rot="10800000" flipH="1">
              <a:off x="7890325" y="4501025"/>
              <a:ext cx="1303500" cy="717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6"/>
            <p:cNvCxnSpPr/>
            <p:nvPr/>
          </p:nvCxnSpPr>
          <p:spPr>
            <a:xfrm rot="10800000" flipH="1">
              <a:off x="-49850" y="4900350"/>
              <a:ext cx="3449400" cy="105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7" name="Google Shape;747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6"/>
          <p:cNvSpPr txBox="1">
            <a:spLocks noGrp="1"/>
          </p:cNvSpPr>
          <p:nvPr>
            <p:ph type="title" idx="2"/>
          </p:nvPr>
        </p:nvSpPr>
        <p:spPr>
          <a:xfrm>
            <a:off x="9600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9" name="Google Shape;749;p26"/>
          <p:cNvSpPr txBox="1">
            <a:spLocks noGrp="1"/>
          </p:cNvSpPr>
          <p:nvPr>
            <p:ph type="subTitle" idx="1"/>
          </p:nvPr>
        </p:nvSpPr>
        <p:spPr>
          <a:xfrm>
            <a:off x="9600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title" idx="3"/>
          </p:nvPr>
        </p:nvSpPr>
        <p:spPr>
          <a:xfrm>
            <a:off x="4538400" y="48339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4"/>
          </p:nvPr>
        </p:nvSpPr>
        <p:spPr>
          <a:xfrm>
            <a:off x="4538400" y="53343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title" idx="5"/>
          </p:nvPr>
        </p:nvSpPr>
        <p:spPr>
          <a:xfrm>
            <a:off x="8116800" y="48339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6"/>
          </p:nvPr>
        </p:nvSpPr>
        <p:spPr>
          <a:xfrm>
            <a:off x="8116800" y="53343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55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6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4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55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6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0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54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79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1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424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840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657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11367" y="-311700"/>
            <a:ext cx="12452067" cy="72228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959999" y="3991811"/>
            <a:ext cx="44720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8504800" cy="3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0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4184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2916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68365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901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51500" y="-166067"/>
            <a:ext cx="12370267" cy="711980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751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7100" y="-123233"/>
            <a:ext cx="12369967" cy="7119833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960000" y="22570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7355200" y="4211700"/>
            <a:ext cx="38768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Font typeface="Jua"/>
              <a:buNone/>
              <a:defRPr sz="2667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960000" y="27651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7355200" y="4719833"/>
            <a:ext cx="3876800" cy="1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8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7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25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363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530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500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8437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814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61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 rot="1973">
            <a:off x="5399200" y="1003117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72190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2" name="Google Shape;30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0000" y="122232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399200" y="5116768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960000" y="48355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5" name="Google Shape;30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53359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3"/>
          <p:cNvGrpSpPr/>
          <p:nvPr/>
        </p:nvGrpSpPr>
        <p:grpSpPr>
          <a:xfrm>
            <a:off x="-17100" y="-123233"/>
            <a:ext cx="12369967" cy="7131933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 rot="10800000" flipH="1">
              <a:off x="147875" y="3331600"/>
              <a:ext cx="358800" cy="1896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5" name="Google Shape;325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3059943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960000" y="2752867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7" name="Google Shape;327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960000" y="325328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 rot="-1973" flipH="1">
            <a:off x="5399200" y="2031529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 flipH="1">
            <a:off x="8116800" y="1799351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8116800" y="2299771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 rot="-1973" flipH="1">
            <a:off x="5399200" y="4088355"/>
            <a:ext cx="139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 flipH="1">
            <a:off x="8116800" y="3781548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 flipH="1">
            <a:off x="8116800" y="4281968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15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960167" y="1878684"/>
            <a:ext cx="6085200" cy="2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51300" y="-199200"/>
            <a:ext cx="12315600" cy="72728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960000" y="4234101"/>
            <a:ext cx="4630400" cy="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4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33233" y="-94633"/>
            <a:ext cx="12302033" cy="7027367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15"/>
          <p:cNvSpPr txBox="1">
            <a:spLocks noGrp="1"/>
          </p:cNvSpPr>
          <p:nvPr>
            <p:ph type="title"/>
          </p:nvPr>
        </p:nvSpPr>
        <p:spPr>
          <a:xfrm>
            <a:off x="9600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 idx="2" hasCustomPrompt="1"/>
          </p:nvPr>
        </p:nvSpPr>
        <p:spPr>
          <a:xfrm>
            <a:off x="28332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 rot="462">
            <a:off x="23781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9562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33233" y="-86300"/>
            <a:ext cx="12301933" cy="71108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16"/>
            <p:cNvCxnSpPr/>
            <p:nvPr/>
          </p:nvCxnSpPr>
          <p:spPr>
            <a:xfrm rot="10800000" flipH="1">
              <a:off x="-17325" y="-52225"/>
              <a:ext cx="2831700" cy="923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3189200" y="35698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title" idx="2" hasCustomPrompt="1"/>
          </p:nvPr>
        </p:nvSpPr>
        <p:spPr>
          <a:xfrm>
            <a:off x="5062467" y="9756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 rot="462">
            <a:off x="4607301" y="5297000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7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33233" y="-78067"/>
            <a:ext cx="12373833" cy="6952533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 rot="-232">
            <a:off x="960000" y="2658941"/>
            <a:ext cx="5935600" cy="2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30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48966" y="-69667"/>
            <a:ext cx="12365700" cy="70192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 rot="10800000" flipH="1">
              <a:off x="-24925" y="-45950"/>
              <a:ext cx="7759200" cy="1515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 rot="10800000" flipH="1">
              <a:off x="7224300" y="3484225"/>
              <a:ext cx="1952400" cy="17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295333" y="2497200"/>
            <a:ext cx="702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title" idx="2" hasCustomPrompt="1"/>
          </p:nvPr>
        </p:nvSpPr>
        <p:spPr>
          <a:xfrm>
            <a:off x="1562684" y="2562000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 rot="462">
            <a:off x="4295316" y="3519816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214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58200" y="-119567"/>
            <a:ext cx="12350000" cy="70772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8"/>
            <p:cNvCxnSpPr/>
            <p:nvPr/>
          </p:nvCxnSpPr>
          <p:spPr>
            <a:xfrm rot="10800000" flipH="1">
              <a:off x="-33875" y="-70975"/>
              <a:ext cx="2732100" cy="29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2052767" y="2453533"/>
            <a:ext cx="5295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 hasCustomPrompt="1"/>
          </p:nvPr>
        </p:nvSpPr>
        <p:spPr>
          <a:xfrm>
            <a:off x="7983200" y="2518333"/>
            <a:ext cx="20668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 rot="462">
            <a:off x="4370233" y="3476149"/>
            <a:ext cx="2977600" cy="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11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66466" y="-136099"/>
            <a:ext cx="12303900" cy="7055633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rot="10800000" flipH="1">
              <a:off x="7254825" y="4167775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rot="10800000" flipH="1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rot="10800000" flipH="1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rot="10800000" flipH="1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rot="10800000" flipH="1">
              <a:off x="-49850" y="-102075"/>
              <a:ext cx="4440900" cy="121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10800000" flipH="1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10800000" flipH="1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10800000" flipH="1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1" name="Google Shape;551;p20"/>
          <p:cNvSpPr txBox="1">
            <a:spLocks noGrp="1"/>
          </p:cNvSpPr>
          <p:nvPr>
            <p:ph type="subTitle" idx="1"/>
          </p:nvPr>
        </p:nvSpPr>
        <p:spPr>
          <a:xfrm>
            <a:off x="6700833" y="4085900"/>
            <a:ext cx="38552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6700899" y="1369300"/>
            <a:ext cx="38552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64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6" name="Google Shape;606;p22"/>
          <p:cNvSpPr txBox="1">
            <a:spLocks noGrp="1"/>
          </p:cNvSpPr>
          <p:nvPr>
            <p:ph type="subTitle" idx="1"/>
          </p:nvPr>
        </p:nvSpPr>
        <p:spPr>
          <a:xfrm>
            <a:off x="2752867" y="5352667"/>
            <a:ext cx="6686400" cy="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57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40" name="Google Shape;640;p23"/>
          <p:cNvSpPr txBox="1">
            <a:spLocks noGrp="1"/>
          </p:cNvSpPr>
          <p:nvPr>
            <p:ph type="subTitle" idx="1"/>
          </p:nvPr>
        </p:nvSpPr>
        <p:spPr>
          <a:xfrm>
            <a:off x="6862233" y="3212833"/>
            <a:ext cx="3538400" cy="1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02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3518067" y="4392600"/>
            <a:ext cx="51560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571800" y="1661800"/>
            <a:ext cx="9048400" cy="3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72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12" name="Google Shape;712;p25"/>
          <p:cNvSpPr txBox="1">
            <a:spLocks noGrp="1"/>
          </p:cNvSpPr>
          <p:nvPr>
            <p:ph type="subTitle" idx="1"/>
          </p:nvPr>
        </p:nvSpPr>
        <p:spPr>
          <a:xfrm>
            <a:off x="2948800" y="2424567"/>
            <a:ext cx="62944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66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24608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2460865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7617949" y="24699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7617961" y="29472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24608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2460849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7617933" y="4603567"/>
            <a:ext cx="361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7617945" y="5080800"/>
            <a:ext cx="3614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8329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28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96000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960000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2"/>
          </p:nvPr>
        </p:nvSpPr>
        <p:spPr>
          <a:xfrm>
            <a:off x="4559025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4559029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4"/>
          </p:nvPr>
        </p:nvSpPr>
        <p:spPr>
          <a:xfrm>
            <a:off x="2792651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2792667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6"/>
          </p:nvPr>
        </p:nvSpPr>
        <p:spPr>
          <a:xfrm>
            <a:off x="6391676" y="51173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6391680" y="5594600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title" idx="8"/>
          </p:nvPr>
        </p:nvSpPr>
        <p:spPr>
          <a:xfrm>
            <a:off x="8158060" y="2831533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8158067" y="3308767"/>
            <a:ext cx="3074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7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4" name="Google Shape;834;p29"/>
          <p:cNvGrpSpPr/>
          <p:nvPr/>
        </p:nvGrpSpPr>
        <p:grpSpPr>
          <a:xfrm rot="10800000" flipH="1">
            <a:off x="-17100" y="-9666"/>
            <a:ext cx="12292531" cy="7077367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9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1" name="Google Shape;861;p29"/>
          <p:cNvSpPr txBox="1">
            <a:spLocks noGrp="1"/>
          </p:cNvSpPr>
          <p:nvPr>
            <p:ph type="title"/>
          </p:nvPr>
        </p:nvSpPr>
        <p:spPr>
          <a:xfrm>
            <a:off x="96000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2" name="Google Shape;862;p29"/>
          <p:cNvSpPr txBox="1">
            <a:spLocks noGrp="1"/>
          </p:cNvSpPr>
          <p:nvPr>
            <p:ph type="subTitle" idx="1"/>
          </p:nvPr>
        </p:nvSpPr>
        <p:spPr>
          <a:xfrm>
            <a:off x="960000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9"/>
          <p:cNvSpPr txBox="1">
            <a:spLocks noGrp="1"/>
          </p:cNvSpPr>
          <p:nvPr>
            <p:ph type="title" idx="2"/>
          </p:nvPr>
        </p:nvSpPr>
        <p:spPr>
          <a:xfrm>
            <a:off x="4559025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4" name="Google Shape;864;p29"/>
          <p:cNvSpPr txBox="1">
            <a:spLocks noGrp="1"/>
          </p:cNvSpPr>
          <p:nvPr>
            <p:ph type="subTitle" idx="3"/>
          </p:nvPr>
        </p:nvSpPr>
        <p:spPr>
          <a:xfrm>
            <a:off x="4559028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9"/>
          <p:cNvSpPr txBox="1">
            <a:spLocks noGrp="1"/>
          </p:cNvSpPr>
          <p:nvPr>
            <p:ph type="title" idx="4"/>
          </p:nvPr>
        </p:nvSpPr>
        <p:spPr>
          <a:xfrm>
            <a:off x="96000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6" name="Google Shape;866;p29"/>
          <p:cNvSpPr txBox="1">
            <a:spLocks noGrp="1"/>
          </p:cNvSpPr>
          <p:nvPr>
            <p:ph type="subTitle" idx="5"/>
          </p:nvPr>
        </p:nvSpPr>
        <p:spPr>
          <a:xfrm>
            <a:off x="960000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9"/>
          <p:cNvSpPr txBox="1">
            <a:spLocks noGrp="1"/>
          </p:cNvSpPr>
          <p:nvPr>
            <p:ph type="title" idx="6"/>
          </p:nvPr>
        </p:nvSpPr>
        <p:spPr>
          <a:xfrm>
            <a:off x="4559025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8" name="Google Shape;868;p29"/>
          <p:cNvSpPr txBox="1">
            <a:spLocks noGrp="1"/>
          </p:cNvSpPr>
          <p:nvPr>
            <p:ph type="subTitle" idx="7"/>
          </p:nvPr>
        </p:nvSpPr>
        <p:spPr>
          <a:xfrm>
            <a:off x="4559028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 idx="8"/>
          </p:nvPr>
        </p:nvSpPr>
        <p:spPr>
          <a:xfrm>
            <a:off x="8158060" y="2427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0" name="Google Shape;870;p29"/>
          <p:cNvSpPr txBox="1">
            <a:spLocks noGrp="1"/>
          </p:cNvSpPr>
          <p:nvPr>
            <p:ph type="subTitle" idx="9"/>
          </p:nvPr>
        </p:nvSpPr>
        <p:spPr>
          <a:xfrm>
            <a:off x="8158067" y="3006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9"/>
          <p:cNvSpPr txBox="1">
            <a:spLocks noGrp="1"/>
          </p:cNvSpPr>
          <p:nvPr>
            <p:ph type="title" idx="13"/>
          </p:nvPr>
        </p:nvSpPr>
        <p:spPr>
          <a:xfrm>
            <a:off x="8158060" y="4713167"/>
            <a:ext cx="307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4"/>
          </p:nvPr>
        </p:nvSpPr>
        <p:spPr>
          <a:xfrm>
            <a:off x="8158067" y="5292000"/>
            <a:ext cx="3074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1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33233" y="-50273"/>
            <a:ext cx="12373833" cy="6952533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571800" y="1294000"/>
            <a:ext cx="9048400" cy="4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517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320700" y="-219433"/>
            <a:ext cx="12595800" cy="7168967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30"/>
            <p:cNvCxnSpPr/>
            <p:nvPr/>
          </p:nvCxnSpPr>
          <p:spPr>
            <a:xfrm rot="10800000" flipH="1">
              <a:off x="6075225" y="1245050"/>
              <a:ext cx="3131100" cy="36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0"/>
            <p:cNvCxnSpPr/>
            <p:nvPr/>
          </p:nvCxnSpPr>
          <p:spPr>
            <a:xfrm rot="10800000" flipH="1">
              <a:off x="3711275" y="4688125"/>
              <a:ext cx="5476500" cy="5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0"/>
            <p:cNvCxnSpPr/>
            <p:nvPr/>
          </p:nvCxnSpPr>
          <p:spPr>
            <a:xfrm rot="10800000" flipH="1">
              <a:off x="-18650" y="-133500"/>
              <a:ext cx="1309800" cy="1952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0" name="Google Shape;930;p30"/>
          <p:cNvSpPr txBox="1">
            <a:spLocks noGrp="1"/>
          </p:cNvSpPr>
          <p:nvPr>
            <p:ph type="title" hasCustomPrompt="1"/>
          </p:nvPr>
        </p:nvSpPr>
        <p:spPr>
          <a:xfrm rot="-255">
            <a:off x="1716816" y="720200"/>
            <a:ext cx="53996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1"/>
          </p:nvPr>
        </p:nvSpPr>
        <p:spPr>
          <a:xfrm>
            <a:off x="1716851" y="2421717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title" idx="2" hasCustomPrompt="1"/>
          </p:nvPr>
        </p:nvSpPr>
        <p:spPr>
          <a:xfrm>
            <a:off x="5075584" y="3792933"/>
            <a:ext cx="5399600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3"/>
          </p:nvPr>
        </p:nvSpPr>
        <p:spPr>
          <a:xfrm>
            <a:off x="5075551" y="5544384"/>
            <a:ext cx="53996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32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59" name="Google Shape;959;p31"/>
          <p:cNvSpPr txBox="1">
            <a:spLocks noGrp="1"/>
          </p:cNvSpPr>
          <p:nvPr>
            <p:ph type="subTitle" idx="1"/>
          </p:nvPr>
        </p:nvSpPr>
        <p:spPr>
          <a:xfrm>
            <a:off x="960000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1"/>
          <p:cNvSpPr txBox="1">
            <a:spLocks noGrp="1"/>
          </p:cNvSpPr>
          <p:nvPr>
            <p:ph type="subTitle" idx="2"/>
          </p:nvPr>
        </p:nvSpPr>
        <p:spPr>
          <a:xfrm>
            <a:off x="8283267" y="3995984"/>
            <a:ext cx="29860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1"/>
          <p:cNvSpPr txBox="1">
            <a:spLocks noGrp="1"/>
          </p:cNvSpPr>
          <p:nvPr>
            <p:ph type="title" hasCustomPrompt="1"/>
          </p:nvPr>
        </p:nvSpPr>
        <p:spPr>
          <a:xfrm>
            <a:off x="960000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>
            <a:spLocks noGrp="1"/>
          </p:cNvSpPr>
          <p:nvPr>
            <p:ph type="title" idx="3" hasCustomPrompt="1"/>
          </p:nvPr>
        </p:nvSpPr>
        <p:spPr>
          <a:xfrm>
            <a:off x="8283267" y="2709264"/>
            <a:ext cx="29860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65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5233367" y="4270684"/>
            <a:ext cx="4288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467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467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lang="en" sz="1467" b="1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264566" y="-166133"/>
            <a:ext cx="12524967" cy="7232789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32"/>
            <p:cNvCxnSpPr/>
            <p:nvPr/>
          </p:nvCxnSpPr>
          <p:spPr>
            <a:xfrm rot="10800000" flipH="1">
              <a:off x="2703925" y="4662700"/>
              <a:ext cx="9576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32"/>
            <p:cNvCxnSpPr/>
            <p:nvPr/>
          </p:nvCxnSpPr>
          <p:spPr>
            <a:xfrm rot="10800000" flipH="1">
              <a:off x="4141900" y="4849025"/>
              <a:ext cx="5044200" cy="122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9" name="Google Shape;989;p32"/>
          <p:cNvSpPr txBox="1">
            <a:spLocks noGrp="1"/>
          </p:cNvSpPr>
          <p:nvPr>
            <p:ph type="ctrTitle"/>
          </p:nvPr>
        </p:nvSpPr>
        <p:spPr>
          <a:xfrm>
            <a:off x="4664400" y="941151"/>
            <a:ext cx="5426800" cy="1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1"/>
          </p:nvPr>
        </p:nvSpPr>
        <p:spPr>
          <a:xfrm>
            <a:off x="5233300" y="2530709"/>
            <a:ext cx="42888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2"/>
          </p:nvPr>
        </p:nvSpPr>
        <p:spPr>
          <a:xfrm rot="-962">
            <a:off x="5233300" y="5357851"/>
            <a:ext cx="4288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275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2562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82400" y="-289233"/>
            <a:ext cx="12691000" cy="7468367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183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216000" y="-139667"/>
            <a:ext cx="12608133" cy="7368733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6182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7100" y="-111266"/>
            <a:ext cx="12292531" cy="7077367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9410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76453" y="-114666"/>
            <a:ext cx="12279653" cy="7058500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62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rot="10800000" flipH="1">
            <a:off x="0" y="0"/>
            <a:ext cx="12192000" cy="68580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6999" y="-123233"/>
            <a:ext cx="12251700" cy="7042767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002233" y="1268500"/>
            <a:ext cx="61876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2760800" y="3985100"/>
            <a:ext cx="66704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51300" y="-97533"/>
            <a:ext cx="12315600" cy="7120167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 flipH="1">
              <a:off x="-12825" y="-47525"/>
              <a:ext cx="3470100" cy="142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920100" y="2986900"/>
            <a:ext cx="3929200" cy="3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46200" y="-123234"/>
            <a:ext cx="12315333" cy="7094867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 rot="181">
            <a:off x="2303600" y="1869851"/>
            <a:ext cx="75848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3277600" y="4401133"/>
            <a:ext cx="56364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3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331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3400"/>
            <a:ext cx="1027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2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6" r:id="rId18"/>
    <p:sldLayoutId id="2147483718" r:id="rId19"/>
    <p:sldLayoutId id="2147483719" r:id="rId20"/>
    <p:sldLayoutId id="2147483720" r:id="rId21"/>
    <p:sldLayoutId id="2147483721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1"/>
          <p:cNvSpPr txBox="1">
            <a:spLocks noGrp="1"/>
          </p:cNvSpPr>
          <p:nvPr>
            <p:ph type="subTitle" idx="1"/>
          </p:nvPr>
        </p:nvSpPr>
        <p:spPr>
          <a:xfrm rot="-615">
            <a:off x="498049" y="4704696"/>
            <a:ext cx="4472000" cy="5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ru-RU"/>
              <a:t>Саргсян Арам Грачьяевич</a:t>
            </a:r>
          </a:p>
          <a:p>
            <a:pPr marL="0" indent="0"/>
            <a:r>
              <a:rPr lang="ru-RU"/>
              <a:t>группа: НПИбд 02-20</a:t>
            </a:r>
          </a:p>
          <a:p>
            <a:pPr marL="0" indent="0"/>
            <a:r>
              <a:rPr lang="ru-RU"/>
              <a:t>Студенческий</a:t>
            </a:r>
            <a:r>
              <a:rPr lang="en-US"/>
              <a:t> </a:t>
            </a:r>
            <a:r>
              <a:rPr lang="ru-RU"/>
              <a:t>билет: 1032201740</a:t>
            </a:r>
            <a:endParaRPr lang="en-US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601412" y="406236"/>
            <a:ext cx="11969488" cy="38438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600" b="0" dirty="0">
                <a:solidFill>
                  <a:schemeClr val="accent4"/>
                </a:solidFill>
              </a:rPr>
              <a:t>Планирование локальной</a:t>
            </a:r>
            <a:endParaRPr lang="ru-RU" sz="6900" dirty="0">
              <a:solidFill>
                <a:schemeClr val="accent4"/>
              </a:solidFill>
            </a:endParaRPr>
          </a:p>
          <a:p>
            <a:r>
              <a:rPr lang="ru-RU" sz="6600" b="0" dirty="0">
                <a:solidFill>
                  <a:schemeClr val="accent4"/>
                </a:solidFill>
              </a:rPr>
              <a:t>сети организации</a:t>
            </a:r>
            <a:endParaRPr lang="ru-RU" dirty="0">
              <a:solidFill>
                <a:schemeClr val="accent4"/>
              </a:solidFill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7312815" y="2654606"/>
            <a:ext cx="4075108" cy="3751660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425940" y="1774093"/>
            <a:ext cx="1176996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a typeface="+mn-lt"/>
                <a:cs typeface="+mn-lt"/>
              </a:rPr>
              <a:t>Познакомится с принципами планирования локальной сети организации․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sz="4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7F8B1154-7B0A-1838-6B87-3B92085F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426008"/>
            <a:ext cx="11359660" cy="6015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964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39CDDCB1-2E6D-5EED-77AF-0DA2E4C1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54" y="268530"/>
            <a:ext cx="10636737" cy="56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37D73DAE-E8E2-2465-2BBA-C7B5990B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7" y="870715"/>
            <a:ext cx="9874738" cy="54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20A5-3BE2-6B25-F296-7908445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38" y="194112"/>
            <a:ext cx="10272000" cy="846000"/>
          </a:xfrm>
        </p:spPr>
        <p:txBody>
          <a:bodyPr/>
          <a:lstStyle/>
          <a:p>
            <a:r>
              <a:rPr lang="ru-RU" sz="4000">
                <a:solidFill>
                  <a:schemeClr val="accent4"/>
                </a:solidFill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CA7FC-51EE-08C8-AE4D-D1D99D9108FB}"/>
              </a:ext>
            </a:extLst>
          </p:cNvPr>
          <p:cNvSpPr txBox="1"/>
          <p:nvPr/>
        </p:nvSpPr>
        <p:spPr>
          <a:xfrm>
            <a:off x="160519" y="1578570"/>
            <a:ext cx="11952554" cy="51717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Повторили схемы L1, L2, L3 для 3 разных сетей;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Составили сопутствующие им таблицы VLAN, IP-адресов и портов подключения оборудования планируемой сети;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chemeClr val="bg1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rgbClr val="F3F3F3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ru-RU" sz="3200" dirty="0">
              <a:solidFill>
                <a:srgbClr val="FFFFFF"/>
              </a:solidFill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ru-RU" sz="3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199511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History of Internet Class for College by Slidesgo</vt:lpstr>
      <vt:lpstr>1_History of Internet Class for College by Slidesgo</vt:lpstr>
      <vt:lpstr>Планирование локальной сети организации</vt:lpstr>
      <vt:lpstr>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ОПЕРАЦИОННЫХ СИСТЕМ</dc:title>
  <dc:creator>Саргсян Арам Грачьяевич</dc:creator>
  <cp:revision>341</cp:revision>
  <dcterms:created xsi:type="dcterms:W3CDTF">2022-10-14T12:49:59Z</dcterms:created>
  <dcterms:modified xsi:type="dcterms:W3CDTF">2023-02-27T13:13:52Z</dcterms:modified>
</cp:coreProperties>
</file>