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8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26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6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8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4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4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5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9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82F3-7857-4ED0-9BA2-23C40ED7EB5E}" type="datetimeFigureOut">
              <a:rPr lang="ru-RU" smtClean="0"/>
              <a:t>ср 05.05.21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41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498D-4BD8-4351-935F-FEF289882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148" y="735291"/>
            <a:ext cx="9001462" cy="315174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ЛАБОРАТОРНАЯ РАБОТА №</a:t>
            </a:r>
            <a:r>
              <a:rPr lang="en-US" sz="3600" dirty="0">
                <a:effectLst/>
              </a:rPr>
              <a:t>5</a:t>
            </a:r>
            <a:r>
              <a:rPr lang="ru-RU" sz="3600" dirty="0">
                <a:effectLst/>
              </a:rPr>
              <a:t> «Основы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интерфейса взаимодействия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пользователя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с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системой</a:t>
            </a:r>
            <a:r>
              <a:rPr lang="en-US" sz="3600" dirty="0">
                <a:effectLst/>
              </a:rPr>
              <a:t>Unix </a:t>
            </a:r>
            <a:r>
              <a:rPr lang="ru-RU" sz="3600" dirty="0">
                <a:effectLst/>
              </a:rPr>
              <a:t>на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уровне командной</a:t>
            </a:r>
            <a:r>
              <a:rPr lang="en-US" sz="3600" dirty="0">
                <a:effectLst/>
              </a:rPr>
              <a:t> </a:t>
            </a:r>
            <a:r>
              <a:rPr lang="ru-RU" sz="3600" dirty="0">
                <a:effectLst/>
              </a:rPr>
              <a:t>строки»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BF580A-1A3E-4849-9301-D5C6E7E8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89" y="4620133"/>
            <a:ext cx="9001462" cy="1655762"/>
          </a:xfrm>
        </p:spPr>
        <p:txBody>
          <a:bodyPr/>
          <a:lstStyle/>
          <a:p>
            <a:r>
              <a:rPr lang="ru-RU" dirty="0"/>
              <a:t>Работу выполнил Саргсян Арам НПИбд 02-20</a:t>
            </a:r>
          </a:p>
          <a:p>
            <a:r>
              <a:rPr lang="ru-RU" dirty="0"/>
              <a:t>Москва 2021</a:t>
            </a:r>
          </a:p>
        </p:txBody>
      </p:sp>
    </p:spTree>
    <p:extLst>
      <p:ext uri="{BB962C8B-B14F-4D97-AF65-F5344CB8AC3E}">
        <p14:creationId xmlns:p14="http://schemas.microsoft.com/office/powerpoint/2010/main" val="20571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2D2C3-553C-4394-B070-8664009E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1853"/>
            <a:ext cx="10353761" cy="53544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600" b="1" i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Цель:</a:t>
            </a:r>
            <a:r>
              <a:rPr lang="ru-RU" sz="360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2000" i="1" dirty="0">
                <a:effectLst/>
              </a:rPr>
              <a:t>Приобретениепрактическихнавыковвзаимодействияпользователяссистемой </a:t>
            </a:r>
            <a:r>
              <a:rPr lang="ru-RU" sz="2000" i="1" dirty="0" err="1">
                <a:effectLst/>
              </a:rPr>
              <a:t>посредствомкоманднойстроки</a:t>
            </a:r>
            <a:r>
              <a:rPr lang="ru-RU" sz="2000" i="1" dirty="0">
                <a:effectLst/>
              </a:rPr>
              <a:t>.</a:t>
            </a:r>
            <a:br>
              <a:rPr lang="ru-RU" sz="2000" i="1" dirty="0">
                <a:effectLst/>
              </a:rPr>
            </a:br>
            <a:br>
              <a:rPr lang="ru-RU" sz="2000" b="0" i="1" kern="50" dirty="0">
                <a:effectLst/>
                <a:latin typeface="Liberation Serif"/>
                <a:ea typeface="Droid Sans Fallback"/>
                <a:cs typeface="FreeSans"/>
              </a:rPr>
            </a:br>
            <a:r>
              <a:rPr lang="ru-RU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 </a:t>
            </a:r>
            <a:br>
              <a:rPr lang="ru-RU" sz="3200" b="0" i="1" kern="50" dirty="0">
                <a:effectLst/>
                <a:latin typeface="Liberation Serif"/>
                <a:ea typeface="Droid Sans Fallback"/>
                <a:cs typeface="FreeSans"/>
              </a:rPr>
            </a:br>
            <a:endParaRPr lang="ru-RU" b="0" i="1" dirty="0"/>
          </a:p>
        </p:txBody>
      </p:sp>
    </p:spTree>
    <p:extLst>
      <p:ext uri="{BB962C8B-B14F-4D97-AF65-F5344CB8AC3E}">
        <p14:creationId xmlns:p14="http://schemas.microsoft.com/office/powerpoint/2010/main" val="45592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80FFA-7A0F-4B9E-B3D2-B3737508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BEC6ED-9A68-45C7-A7B7-6BF8416B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84" y="1483750"/>
            <a:ext cx="10124404" cy="13909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11FD57-D66F-4759-8BD7-2EF50D8F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4" y="3398363"/>
            <a:ext cx="10124404" cy="11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7D88-F184-4D1B-8BD0-8E4269D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25D62-0E56-42E5-8D4A-C0E3B341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0" y="238950"/>
            <a:ext cx="4848420" cy="27085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379BA1-73C5-4834-B190-4857550B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76" y="305795"/>
            <a:ext cx="3938435" cy="27133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BB24B-D1C4-40C9-8903-B02AED39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929" y="3090717"/>
            <a:ext cx="6439888" cy="35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90A7E5-8A9E-41F8-8E18-1E18D50B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52498"/>
            <a:ext cx="5514975" cy="10477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B49643-D752-431E-ACC5-9159F743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00248"/>
            <a:ext cx="5781675" cy="1343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E88857-A055-4225-8864-0A14979E9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543273"/>
            <a:ext cx="5781675" cy="1133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344EE0-5CE1-4D7F-AC70-6102C81A2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3686078"/>
            <a:ext cx="6076950" cy="628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CEB9B-FCB0-48D0-A7F6-4E10D181E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0" y="161828"/>
            <a:ext cx="5486400" cy="3524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895B19-28E4-423F-801D-4CB328235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311" y="4634839"/>
            <a:ext cx="5657578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5617DD-7875-4237-85D9-AD48F991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5247"/>
            <a:ext cx="4450065" cy="341103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721B6-8304-4FAC-9DED-E5D48920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87" y="185247"/>
            <a:ext cx="5076825" cy="6762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7B0FEE-22BC-4E16-AF4F-03DACC676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87" y="861522"/>
            <a:ext cx="3409226" cy="27347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A35656-0A53-48A3-8699-84351D7FB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13" y="861522"/>
            <a:ext cx="4442758" cy="361017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12FDC8-31F9-42A4-B444-7D3FFE778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6" y="3596280"/>
            <a:ext cx="3053267" cy="301830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0F7A4B-47FF-418C-AF18-E891C983C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8" y="3596280"/>
            <a:ext cx="2670779" cy="3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8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B7803-84B0-4083-B815-EE540E1C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822576" cy="5536676"/>
          </a:xfrm>
        </p:spPr>
        <p:txBody>
          <a:bodyPr>
            <a:normAutofit/>
          </a:bodyPr>
          <a:lstStyle/>
          <a:p>
            <a:pPr marL="457200" algn="l">
              <a:spcBef>
                <a:spcPts val="600"/>
              </a:spcBef>
              <a:spcAft>
                <a:spcPts val="600"/>
              </a:spcAft>
            </a:pPr>
            <a:r>
              <a:rPr lang="ru-RU" sz="4800" b="1" i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Вывод: </a:t>
            </a:r>
            <a:br>
              <a:rPr lang="ru-RU" sz="4800" i="1" kern="50" dirty="0">
                <a:effectLst/>
                <a:latin typeface="Liberation Serif"/>
                <a:ea typeface="Droid Sans Fallback"/>
                <a:cs typeface="FreeSans"/>
              </a:rPr>
            </a:br>
            <a:r>
              <a:rPr lang="ru-RU" sz="1100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лабораторной работы я приобрел навыки взаимодействия с операционной системой посредство командной строки .</a:t>
            </a:r>
          </a:p>
        </p:txBody>
      </p:sp>
    </p:spTree>
    <p:extLst>
      <p:ext uri="{BB962C8B-B14F-4D97-AF65-F5344CB8AC3E}">
        <p14:creationId xmlns:p14="http://schemas.microsoft.com/office/powerpoint/2010/main" val="217449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Liberation Serif</vt:lpstr>
      <vt:lpstr>Rockwell</vt:lpstr>
      <vt:lpstr>Times New Roman</vt:lpstr>
      <vt:lpstr>Damask</vt:lpstr>
      <vt:lpstr>ЛАБОРАТОРНАЯ РАБОТА №5 «Основы интерфейса взаимодействия пользователя с системойUnix на уровне командной строки»</vt:lpstr>
      <vt:lpstr>Цель: Приобретениепрактическихнавыковвзаимодействияпользователяссистемой посредствомкоманднойстроки.    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  В ходе лабораторной работы я приобрел навыки взаимодействия с операционной системой посредство командной строки 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«Управление версиями»</dc:title>
  <dc:creator>Саргсян Арам Грачьяевич</dc:creator>
  <cp:lastModifiedBy>Саргсян Арам Грачьяевич</cp:lastModifiedBy>
  <cp:revision>11</cp:revision>
  <dcterms:created xsi:type="dcterms:W3CDTF">2021-04-26T14:54:50Z</dcterms:created>
  <dcterms:modified xsi:type="dcterms:W3CDTF">2021-05-05T15:06:26Z</dcterms:modified>
</cp:coreProperties>
</file>