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6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8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26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6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8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4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4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56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87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59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2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79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6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82F3-7857-4ED0-9BA2-23C40ED7EB5E}" type="datetimeFigureOut">
              <a:rPr lang="ru-RU" smtClean="0"/>
              <a:t>чт 29.04.21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94A0-3731-4762-9EEB-F07F296D3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841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A498D-4BD8-4351-935F-FEF289882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ЛАБОРАТОРНАЯ РАБОТА №3 «</a:t>
            </a:r>
            <a:r>
              <a:rPr lang="en-US" dirty="0">
                <a:effectLst/>
              </a:rPr>
              <a:t>Markdown</a:t>
            </a:r>
            <a:r>
              <a:rPr lang="ru-RU" dirty="0">
                <a:effectLst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BF580A-1A3E-4849-9301-D5C6E7E80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Саргсян Арам НПИбд 02-20</a:t>
            </a:r>
          </a:p>
          <a:p>
            <a:r>
              <a:rPr lang="ru-RU" dirty="0"/>
              <a:t>Москва 2021</a:t>
            </a:r>
          </a:p>
        </p:txBody>
      </p:sp>
    </p:spTree>
    <p:extLst>
      <p:ext uri="{BB962C8B-B14F-4D97-AF65-F5344CB8AC3E}">
        <p14:creationId xmlns:p14="http://schemas.microsoft.com/office/powerpoint/2010/main" val="20571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2D2C3-553C-4394-B070-8664009E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91853"/>
            <a:ext cx="10353761" cy="53544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3600" b="1" i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Цель:</a:t>
            </a:r>
            <a:r>
              <a:rPr lang="ru-RU" sz="3600" i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ru-RU" sz="3600" b="0" i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Научиться оформлять отчёты с помощью легковесного языка</a:t>
            </a:r>
            <a:br>
              <a:rPr lang="ru-RU" sz="3600" b="0" i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</a:br>
            <a:r>
              <a:rPr lang="ru-RU" sz="3600" b="0" i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разметки</a:t>
            </a:r>
            <a:r>
              <a:rPr lang="en-US" sz="3600" b="0" i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US" sz="3600" b="0" i="1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MarkDown</a:t>
            </a:r>
            <a:br>
              <a:rPr lang="ru-RU" sz="3200" b="0" i="1" kern="50" dirty="0">
                <a:effectLst/>
                <a:latin typeface="Liberation Serif"/>
                <a:ea typeface="Droid Sans Fallback"/>
                <a:cs typeface="FreeSans"/>
              </a:rPr>
            </a:br>
            <a:r>
              <a:rPr lang="ru-RU" sz="3600" b="0" i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 </a:t>
            </a:r>
            <a:br>
              <a:rPr lang="ru-RU" sz="3200" b="0" i="1" kern="50" dirty="0">
                <a:effectLst/>
                <a:latin typeface="Liberation Serif"/>
                <a:ea typeface="Droid Sans Fallback"/>
                <a:cs typeface="FreeSans"/>
              </a:rPr>
            </a:br>
            <a:endParaRPr lang="ru-RU" b="0" i="1" dirty="0"/>
          </a:p>
        </p:txBody>
      </p:sp>
    </p:spTree>
    <p:extLst>
      <p:ext uri="{BB962C8B-B14F-4D97-AF65-F5344CB8AC3E}">
        <p14:creationId xmlns:p14="http://schemas.microsoft.com/office/powerpoint/2010/main" val="45592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EE7C4-30BE-4AB0-B283-C7F8ACF7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85D2B6-5465-49E0-BF36-D116E472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E2F747-8E3E-4B9E-8586-EC9961C9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243797"/>
            <a:ext cx="10535056" cy="46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C5ECEA-C45C-4E51-A356-7521FFE4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1" y="478868"/>
            <a:ext cx="10943617" cy="19141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D6D34-0A7E-4A74-ABAA-89B780BC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241"/>
            <a:ext cx="5551149" cy="9965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F9DFFB-20E7-42AD-9EAD-DF21C54EB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51" y="2885771"/>
            <a:ext cx="52673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FFA0EE-001E-41FE-9623-1699C390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5" y="219075"/>
            <a:ext cx="11020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B7803-84B0-4083-B815-EE540E1C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822576" cy="5536676"/>
          </a:xfrm>
        </p:spPr>
        <p:txBody>
          <a:bodyPr>
            <a:normAutofit/>
          </a:bodyPr>
          <a:lstStyle/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ru-RU" sz="4800" b="1" i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Вывод: </a:t>
            </a:r>
            <a:br>
              <a:rPr lang="ru-RU" sz="4800" i="1" kern="50" dirty="0">
                <a:effectLst/>
                <a:latin typeface="Liberation Serif"/>
                <a:ea typeface="Droid Sans Fallback"/>
                <a:cs typeface="FreeSans"/>
              </a:rPr>
            </a:br>
            <a:r>
              <a:rPr lang="ru-RU" sz="2800" dirty="0"/>
              <a:t>Я Научился оформлять отчёты с помощью легковесного языка</a:t>
            </a:r>
            <a:br>
              <a:rPr lang="ru-RU" sz="2800" dirty="0"/>
            </a:br>
            <a:r>
              <a:rPr lang="ru-RU" sz="2800" dirty="0"/>
              <a:t>разметки </a:t>
            </a:r>
            <a:r>
              <a:rPr lang="ru-RU" sz="2800" dirty="0" err="1"/>
              <a:t>Markdown</a:t>
            </a:r>
            <a:r>
              <a:rPr lang="ru-RU" sz="2800" dirty="0"/>
              <a:t>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7449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Liberation Serif</vt:lpstr>
      <vt:lpstr>Rockwell</vt:lpstr>
      <vt:lpstr>Times New Roman</vt:lpstr>
      <vt:lpstr>Damask</vt:lpstr>
      <vt:lpstr>ЛАБОРАТОРНАЯ РАБОТА №3 «Markdown»</vt:lpstr>
      <vt:lpstr>Цель: Научиться оформлять отчёты с помощью легковесного языка разметки MarkDown   </vt:lpstr>
      <vt:lpstr> </vt:lpstr>
      <vt:lpstr>Презентация PowerPoint</vt:lpstr>
      <vt:lpstr>Презентация PowerPoint</vt:lpstr>
      <vt:lpstr>Вывод:  Я Научился оформлять отчёты с помощью легковесного языка разметки Markdown.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«Управление версиями»</dc:title>
  <dc:creator>Саргсян Арам Грачьяевич</dc:creator>
  <cp:lastModifiedBy>Саргсян Арам Грачьяевич</cp:lastModifiedBy>
  <cp:revision>4</cp:revision>
  <dcterms:created xsi:type="dcterms:W3CDTF">2021-04-26T14:54:50Z</dcterms:created>
  <dcterms:modified xsi:type="dcterms:W3CDTF">2021-04-29T13:42:51Z</dcterms:modified>
</cp:coreProperties>
</file>