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4" r:id="rId9"/>
    <p:sldId id="263" r:id="rId10"/>
    <p:sldId id="265" r:id="rId11"/>
    <p:sldId id="267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4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336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2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7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2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1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6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2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71949A-D2CA-4093-B861-97EB9EED35A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B2A1-14FF-4EC3-8FE4-91CFE91D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34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3" y="1341121"/>
            <a:ext cx="8825660" cy="908303"/>
          </a:xfrm>
        </p:spPr>
        <p:txBody>
          <a:bodyPr/>
          <a:lstStyle/>
          <a:p>
            <a:r>
              <a:rPr lang="en-US" dirty="0" smtClean="0"/>
              <a:t>AED Final Project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54953" y="2765701"/>
            <a:ext cx="8825659" cy="860400"/>
          </a:xfrm>
        </p:spPr>
        <p:txBody>
          <a:bodyPr/>
          <a:lstStyle/>
          <a:p>
            <a:r>
              <a:rPr lang="en-US" dirty="0" smtClean="0"/>
              <a:t>Smart Cities – Connecting Cars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232904" y="4737757"/>
            <a:ext cx="3485324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 smtClean="0"/>
              <a:t>Sarthak Agarwal</a:t>
            </a:r>
          </a:p>
          <a:p>
            <a:r>
              <a:rPr lang="en-US" dirty="0" smtClean="0"/>
              <a:t>	(001632151)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79" y="237027"/>
            <a:ext cx="9404723" cy="745146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48" y="982173"/>
            <a:ext cx="8946541" cy="892347"/>
          </a:xfrm>
        </p:spPr>
        <p:txBody>
          <a:bodyPr/>
          <a:lstStyle/>
          <a:p>
            <a:r>
              <a:rPr lang="en-US" dirty="0" smtClean="0"/>
              <a:t>Car owners will be notified about their car hired and returned, </a:t>
            </a:r>
            <a:r>
              <a:rPr lang="en-US" dirty="0"/>
              <a:t>a</a:t>
            </a:r>
            <a:r>
              <a:rPr lang="en-US" dirty="0" smtClean="0"/>
              <a:t>long with money and green points earned.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47" y="1727319"/>
            <a:ext cx="9696450" cy="48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43" y="191161"/>
            <a:ext cx="9404723" cy="699426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16" y="964782"/>
            <a:ext cx="9339136" cy="946313"/>
          </a:xfrm>
        </p:spPr>
        <p:txBody>
          <a:bodyPr>
            <a:normAutofit/>
          </a:bodyPr>
          <a:lstStyle/>
          <a:p>
            <a:r>
              <a:rPr lang="en-US" dirty="0" smtClean="0"/>
              <a:t>Based on the duration of car hired, car owners will earn Green points and will be given rewards in return from the environmental officer.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3" y="1698407"/>
            <a:ext cx="6274613" cy="3975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52" y="3190453"/>
            <a:ext cx="6714744" cy="355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73" y="306414"/>
            <a:ext cx="9404723" cy="996696"/>
          </a:xfrm>
        </p:spPr>
        <p:txBody>
          <a:bodyPr/>
          <a:lstStyle/>
          <a:p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73" y="1303111"/>
            <a:ext cx="4062067" cy="2473362"/>
          </a:xfrm>
        </p:spPr>
        <p:txBody>
          <a:bodyPr/>
          <a:lstStyle/>
          <a:p>
            <a:r>
              <a:rPr lang="en-US" dirty="0" smtClean="0"/>
              <a:t>Environmental officer can check individuals fine history over the time on a x-y line graph.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0" y="1451656"/>
            <a:ext cx="7580376" cy="511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19" y="278982"/>
            <a:ext cx="9404723" cy="891450"/>
          </a:xfrm>
        </p:spPr>
        <p:txBody>
          <a:bodyPr/>
          <a:lstStyle/>
          <a:p>
            <a:r>
              <a:rPr lang="en-US" dirty="0" smtClean="0"/>
              <a:t>Extra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9" y="1335024"/>
            <a:ext cx="2990088" cy="2514600"/>
          </a:xfrm>
        </p:spPr>
        <p:txBody>
          <a:bodyPr>
            <a:normAutofit/>
          </a:bodyPr>
          <a:lstStyle/>
          <a:p>
            <a:r>
              <a:rPr lang="en-US" dirty="0"/>
              <a:t>Environmental officer can generate a report which shows a pie chart representing every car owner with their fine.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68" y="1316069"/>
            <a:ext cx="8147444" cy="506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159" y="2482686"/>
            <a:ext cx="4959161" cy="1400530"/>
          </a:xfrm>
        </p:spPr>
        <p:txBody>
          <a:bodyPr/>
          <a:lstStyle/>
          <a:p>
            <a:r>
              <a:rPr lang="en-US" sz="6600" dirty="0"/>
              <a:t>Thank you</a:t>
            </a:r>
            <a:br>
              <a:rPr lang="en-US" sz="6600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876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profound transformation in the auto industry in the next ten years will have an environmental impact. </a:t>
            </a:r>
            <a:r>
              <a:rPr lang="en-US" dirty="0" smtClean="0"/>
              <a:t>Consumers and regulators concerned about climate change are putting pressure to reduce CO2 emissions.</a:t>
            </a:r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IOT and our adaptation of smart cities, technology will lead this change.  </a:t>
            </a:r>
            <a:r>
              <a:rPr lang="en-US" b="1" dirty="0" smtClean="0"/>
              <a:t>The </a:t>
            </a:r>
            <a:r>
              <a:rPr lang="en-US" b="1" dirty="0"/>
              <a:t>idea is to build a system which encourages people to share their cars and other vehicles by getting rewards in return.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People, connected with each other and their cars will not only be able to share rides on common paths but also connect their idle cars with the customers that need </a:t>
            </a:r>
            <a:r>
              <a:rPr lang="en-US" dirty="0" smtClean="0"/>
              <a:t>them in exchange of some rewards. </a:t>
            </a:r>
          </a:p>
          <a:p>
            <a:pPr marL="0" indent="0">
              <a:buNone/>
            </a:pPr>
            <a:r>
              <a:rPr lang="en-US" dirty="0" smtClean="0"/>
              <a:t>Environment </a:t>
            </a:r>
            <a:r>
              <a:rPr lang="en-US" dirty="0"/>
              <a:t>officer will be able to track car's emission ratings and reward the good drivers and penalize the bad ones.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45146"/>
          </a:xfrm>
        </p:spPr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1" y="745146"/>
            <a:ext cx="9983593" cy="61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20824"/>
            <a:ext cx="8946541" cy="4227575"/>
          </a:xfrm>
        </p:spPr>
        <p:txBody>
          <a:bodyPr/>
          <a:lstStyle/>
          <a:p>
            <a:r>
              <a:rPr lang="en-US" dirty="0" smtClean="0"/>
              <a:t>Car Owner : Every person who registers his/her car. Can choose it to be On market or Off market.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Car Renter : Person who rents a car.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Environmental Officer : Officer in charge who will be able to keep a check on car’s pollution date and rewards or fine Car owners based on their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69838"/>
            <a:ext cx="9404723" cy="1400530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0" y="1126646"/>
            <a:ext cx="8946541" cy="706379"/>
          </a:xfrm>
        </p:spPr>
        <p:txBody>
          <a:bodyPr>
            <a:normAutofit/>
          </a:bodyPr>
          <a:lstStyle/>
          <a:p>
            <a:r>
              <a:rPr lang="en-US" dirty="0" smtClean="0"/>
              <a:t>Car Owners will be able to register their car listing along with an image of the car and google map location of the car.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8" y="1995683"/>
            <a:ext cx="8649647" cy="47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35" y="150966"/>
            <a:ext cx="9404723" cy="790866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117" y="941833"/>
            <a:ext cx="8946541" cy="841248"/>
          </a:xfrm>
        </p:spPr>
        <p:txBody>
          <a:bodyPr/>
          <a:lstStyle/>
          <a:p>
            <a:r>
              <a:rPr lang="en-US" dirty="0" smtClean="0"/>
              <a:t>Car renters will be able to hire and return cars. Duration and Money charged will be calculated automatically.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" y="1783081"/>
            <a:ext cx="4405122" cy="5033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2318004"/>
            <a:ext cx="74904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8" y="142617"/>
            <a:ext cx="9404723" cy="827442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585" y="970059"/>
            <a:ext cx="8946541" cy="7877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Based on the last pollution check date, next pollution date will be calculated and notified to the car owner</a:t>
            </a:r>
            <a:r>
              <a:rPr lang="en-US" dirty="0" smtClean="0"/>
              <a:t>. Also, if charged with fine by the environmental officer, it will be displayed here.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892808"/>
            <a:ext cx="11155680" cy="46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26" y="174422"/>
            <a:ext cx="9404723" cy="1400530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744" y="1037935"/>
            <a:ext cx="8946541" cy="781722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data on pollution date will also be provided to the environmental officer who can fine the car owners.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985653"/>
            <a:ext cx="10162794" cy="455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603</TotalTime>
  <Words>409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AED Final Project</vt:lpstr>
      <vt:lpstr>Problem Statement</vt:lpstr>
      <vt:lpstr>Proposed Solution</vt:lpstr>
      <vt:lpstr>Object Model</vt:lpstr>
      <vt:lpstr>Key Roles</vt:lpstr>
      <vt:lpstr>Key Features</vt:lpstr>
      <vt:lpstr>Key Features</vt:lpstr>
      <vt:lpstr>Key Features</vt:lpstr>
      <vt:lpstr>Key Features</vt:lpstr>
      <vt:lpstr>Key Features</vt:lpstr>
      <vt:lpstr>Key Features</vt:lpstr>
      <vt:lpstr>Extra Features</vt:lpstr>
      <vt:lpstr>Extra Feature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Agarwal</dc:creator>
  <cp:lastModifiedBy>Sarthak Agarwal</cp:lastModifiedBy>
  <cp:revision>19</cp:revision>
  <dcterms:created xsi:type="dcterms:W3CDTF">2015-12-10T12:05:56Z</dcterms:created>
  <dcterms:modified xsi:type="dcterms:W3CDTF">2015-12-10T22:08:59Z</dcterms:modified>
</cp:coreProperties>
</file>