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7" r:id="rId6"/>
    <p:sldId id="260" r:id="rId7"/>
    <p:sldId id="261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Team Contribution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CA3-4FE2-A020-938AE61D286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CA3-4FE2-A020-938AE61D286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CA3-4FE2-A020-938AE61D286F}"/>
              </c:ext>
            </c:extLst>
          </c:dPt>
          <c:cat>
            <c:strRef>
              <c:f>Sheet1!$A$2:$A$4</c:f>
              <c:strCache>
                <c:ptCount val="3"/>
                <c:pt idx="0">
                  <c:v>Time Series</c:v>
                </c:pt>
                <c:pt idx="1">
                  <c:v>Geospatial</c:v>
                </c:pt>
                <c:pt idx="2">
                  <c:v>D3.js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33.33</c:v>
                </c:pt>
                <c:pt idx="1">
                  <c:v>33.33</c:v>
                </c:pt>
                <c:pt idx="2">
                  <c:v>33.33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3A8-4BB0-B017-3A397A3B7F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4/28/2017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4/28/2017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4/28/2017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4/28/2017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4/28/2017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4/28/2017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4/28/2017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4/28/2017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4/28/2017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4/28/2017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4/28/2017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4/28/2017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cityofchicago.org/Public-Safety/Crimes-2001-to-present/ijzp-q8t2/dat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Chicago crime data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/>
              <a:t>By team 9:                                                                                                                                                                                              Under the Supervision of: </a:t>
            </a:r>
          </a:p>
          <a:p>
            <a:r>
              <a:rPr lang="en-US" dirty="0"/>
              <a:t>Aashri </a:t>
            </a:r>
            <a:r>
              <a:rPr lang="en-US" dirty="0" err="1"/>
              <a:t>Tandon</a:t>
            </a:r>
            <a:r>
              <a:rPr lang="en-US" dirty="0"/>
              <a:t>                                                                                                                                                                                       Prof. </a:t>
            </a:r>
            <a:r>
              <a:rPr lang="en-US" dirty="0" err="1"/>
              <a:t>Srikant</a:t>
            </a:r>
            <a:r>
              <a:rPr lang="en-US" dirty="0"/>
              <a:t> Krishnamurthy</a:t>
            </a:r>
          </a:p>
          <a:p>
            <a:r>
              <a:rPr lang="en-US" dirty="0" err="1"/>
              <a:t>Pragati</a:t>
            </a:r>
            <a:r>
              <a:rPr lang="en-US" dirty="0"/>
              <a:t> Shaw</a:t>
            </a:r>
          </a:p>
          <a:p>
            <a:r>
              <a:rPr lang="en-US" dirty="0" err="1"/>
              <a:t>Sarthak</a:t>
            </a:r>
            <a:r>
              <a:rPr lang="en-US" dirty="0"/>
              <a:t> Agarwal</a:t>
            </a:r>
          </a:p>
        </p:txBody>
      </p:sp>
    </p:spTree>
    <p:extLst>
      <p:ext uri="{BB962C8B-B14F-4D97-AF65-F5344CB8AC3E}">
        <p14:creationId xmlns:p14="http://schemas.microsoft.com/office/powerpoint/2010/main" val="1646531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52079934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93648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Download and Preprocessing</a:t>
            </a:r>
          </a:p>
          <a:p>
            <a:r>
              <a:rPr lang="en-US" dirty="0"/>
              <a:t>Time Series Analysis</a:t>
            </a:r>
          </a:p>
          <a:p>
            <a:r>
              <a:rPr lang="en-US" dirty="0"/>
              <a:t>Geospatial Analysis</a:t>
            </a:r>
          </a:p>
          <a:p>
            <a:r>
              <a:rPr lang="en-US" dirty="0"/>
              <a:t>Statistical Analysis using D3</a:t>
            </a:r>
          </a:p>
          <a:p>
            <a:r>
              <a:rPr lang="en-US" dirty="0"/>
              <a:t>Demo</a:t>
            </a:r>
          </a:p>
          <a:p>
            <a:r>
              <a:rPr lang="en-US" dirty="0"/>
              <a:t>Contributions</a:t>
            </a:r>
          </a:p>
        </p:txBody>
      </p:sp>
    </p:spTree>
    <p:extLst>
      <p:ext uri="{BB962C8B-B14F-4D97-AF65-F5344CB8AC3E}">
        <p14:creationId xmlns:p14="http://schemas.microsoft.com/office/powerpoint/2010/main" val="1240276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Download and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was automatically downloaded from the following website: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https://data.cityofchicago.org/Public-Safety/Crimes-2001-to-present/ijzp-q8t2/data</a:t>
            </a:r>
            <a:endParaRPr lang="en-US" dirty="0"/>
          </a:p>
          <a:p>
            <a:r>
              <a:rPr lang="en-US" dirty="0"/>
              <a:t>Once downloaded, the file was cleaned by removing the nan from latitude and longitude columns</a:t>
            </a:r>
          </a:p>
          <a:p>
            <a:r>
              <a:rPr lang="en-US" dirty="0"/>
              <a:t>Finally the clean file was uploaded onto S3</a:t>
            </a:r>
          </a:p>
          <a:p>
            <a:r>
              <a:rPr lang="en-US" dirty="0"/>
              <a:t>The above pipeline has been </a:t>
            </a:r>
            <a:r>
              <a:rPr lang="en-US" dirty="0" err="1"/>
              <a:t>dockerized</a:t>
            </a:r>
            <a:r>
              <a:rPr lang="en-US" dirty="0"/>
              <a:t> and pushed onto </a:t>
            </a:r>
            <a:r>
              <a:rPr lang="en-US" dirty="0" err="1"/>
              <a:t>docker</a:t>
            </a:r>
            <a:r>
              <a:rPr lang="en-US" dirty="0"/>
              <a:t> hub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66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Series Analysis</a:t>
            </a:r>
          </a:p>
        </p:txBody>
      </p:sp>
      <p:sp>
        <p:nvSpPr>
          <p:cNvPr id="6" name="Rectangle 5"/>
          <p:cNvSpPr/>
          <p:nvPr/>
        </p:nvSpPr>
        <p:spPr>
          <a:xfrm>
            <a:off x="1069848" y="1664862"/>
            <a:ext cx="9269906" cy="787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sto MT" panose="02040603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Our first step was to manipulate the dataset into time series format. 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sto MT" panose="02040603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time series for crime rate looks like this: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849" y="2452514"/>
            <a:ext cx="4829790" cy="39870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330621"/>
            <a:ext cx="5791762" cy="43948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32624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049" y="1420324"/>
            <a:ext cx="5252501" cy="4162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3" name="Picture 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557" y="1420323"/>
            <a:ext cx="5950585" cy="4264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4" name="Rectangle 3"/>
          <p:cNvSpPr/>
          <p:nvPr/>
        </p:nvSpPr>
        <p:spPr>
          <a:xfrm>
            <a:off x="229898" y="127419"/>
            <a:ext cx="61051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Forecasting results</a:t>
            </a:r>
          </a:p>
        </p:txBody>
      </p:sp>
    </p:spTree>
    <p:extLst>
      <p:ext uri="{BB962C8B-B14F-4D97-AF65-F5344CB8AC3E}">
        <p14:creationId xmlns:p14="http://schemas.microsoft.com/office/powerpoint/2010/main" val="335890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GEOSPATIAL </a:t>
            </a:r>
            <a:r>
              <a:rPr lang="en-US" dirty="0" err="1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Top 2 districts with total crime has been district number 8 and 11 for more than a decade.</a:t>
            </a:r>
          </a:p>
          <a:p>
            <a:pPr lvl="0"/>
            <a:r>
              <a:rPr lang="en-US" dirty="0"/>
              <a:t>From 2011 there has been a decrease in crime rate of district 25</a:t>
            </a:r>
          </a:p>
          <a:p>
            <a:pPr lvl="0"/>
            <a:r>
              <a:rPr lang="en-US" dirty="0"/>
              <a:t>For the period of 2001 to present, it has been observed that theft and burglary crime type has been the most.</a:t>
            </a:r>
          </a:p>
          <a:p>
            <a:pPr lvl="0"/>
            <a:r>
              <a:rPr lang="en-US" dirty="0"/>
              <a:t>For district number 8 and 11 crime type assault has been the most.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042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6355080" y="2888659"/>
            <a:ext cx="4773168" cy="25894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Statistical analysis using D3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4773168" cy="4050792"/>
          </a:xfrm>
        </p:spPr>
        <p:txBody>
          <a:bodyPr>
            <a:normAutofit/>
          </a:bodyPr>
          <a:lstStyle/>
          <a:p>
            <a:r>
              <a:rPr lang="en-US" dirty="0"/>
              <a:t>D3 has provided us with the capability to generate bar charts, line charts, pie charts dynamically</a:t>
            </a:r>
          </a:p>
          <a:p>
            <a:pPr marL="0" indent="0">
              <a:buNone/>
            </a:pPr>
            <a:r>
              <a:rPr lang="en-US" b="1" dirty="0"/>
              <a:t>Case Registered v/s Arrest Bar Chart</a:t>
            </a:r>
            <a:endParaRPr lang="en-US" dirty="0"/>
          </a:p>
          <a:p>
            <a:r>
              <a:rPr lang="en-US" dirty="0"/>
              <a:t>We have generated a bar chart that displays the comparison between the number of cases registered in a year and the number of arrests. The graph gets dynamically updated for selected district.</a:t>
            </a:r>
          </a:p>
          <a:p>
            <a:r>
              <a:rPr lang="en-US" dirty="0"/>
              <a:t>For district Ogden: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22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6355080" y="2339744"/>
            <a:ext cx="4773168" cy="36872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Statistical analysis using D3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4773168" cy="4050792"/>
          </a:xfrm>
        </p:spPr>
        <p:txBody>
          <a:bodyPr>
            <a:normAutofit/>
          </a:bodyPr>
          <a:lstStyle/>
          <a:p>
            <a:r>
              <a:rPr lang="en-US" dirty="0"/>
              <a:t>D3 has provided us with the capability to generate bar charts, line charts, pie charts dynamically</a:t>
            </a:r>
          </a:p>
          <a:p>
            <a:pPr marL="0" indent="0">
              <a:buNone/>
            </a:pPr>
            <a:r>
              <a:rPr lang="en-US" b="1" dirty="0"/>
              <a:t>Primary Types Pie Chart</a:t>
            </a:r>
            <a:endParaRPr lang="en-US" dirty="0"/>
          </a:p>
          <a:p>
            <a:r>
              <a:rPr lang="en-US" dirty="0"/>
              <a:t>We have generated a pie chart that displays the count of crimes based on primary crime types that happened in a district. The chart dynamically gets updated when a new district is selected.</a:t>
            </a:r>
          </a:p>
          <a:p>
            <a:r>
              <a:rPr lang="en-US" dirty="0"/>
              <a:t>For District Wentworth: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978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224" y="2832178"/>
            <a:ext cx="10058400" cy="1609344"/>
          </a:xfrm>
        </p:spPr>
        <p:txBody>
          <a:bodyPr/>
          <a:lstStyle/>
          <a:p>
            <a:pPr algn="ctr"/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035606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26</TotalTime>
  <Words>323</Words>
  <Application>Microsoft Office PowerPoint</Application>
  <PresentationFormat>Widescreen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Calibri</vt:lpstr>
      <vt:lpstr>Calisto MT</vt:lpstr>
      <vt:lpstr>Rockwell</vt:lpstr>
      <vt:lpstr>Rockwell Condensed</vt:lpstr>
      <vt:lpstr>Times New Roman</vt:lpstr>
      <vt:lpstr>Wingdings</vt:lpstr>
      <vt:lpstr>Wood Type</vt:lpstr>
      <vt:lpstr>Chicago crime data analysis</vt:lpstr>
      <vt:lpstr>Overview</vt:lpstr>
      <vt:lpstr>Data Download and Preprocessing</vt:lpstr>
      <vt:lpstr>Time Series Analysis</vt:lpstr>
      <vt:lpstr>PowerPoint Presentation</vt:lpstr>
      <vt:lpstr>GEOSPATIAL ANalysis</vt:lpstr>
      <vt:lpstr>Statistical analysis using D3</vt:lpstr>
      <vt:lpstr>Statistical analysis using D3</vt:lpstr>
      <vt:lpstr>DEMO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Chicago crime data analysis</dc:title>
  <dc:creator>Aashri Tandon</dc:creator>
  <cp:lastModifiedBy>Pragati Shaw</cp:lastModifiedBy>
  <cp:revision>5</cp:revision>
  <dcterms:created xsi:type="dcterms:W3CDTF">2017-04-29T01:21:17Z</dcterms:created>
  <dcterms:modified xsi:type="dcterms:W3CDTF">2017-04-29T02:30:25Z</dcterms:modified>
</cp:coreProperties>
</file>