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06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F06B9-5ED2-4824-984F-2604C76B7A87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852-EF53-4AF8-97BF-64402DC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66852-EF53-4AF8-97BF-64402DCA11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use a linear activation function it will be difficult to interpret the output of our neuron. For some inputs it may output a very large negative number, zero or a very large positive number. However, we typically want to think of our neuron as a detector (or classifier if you prefer) and not a simple calculator.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66852-EF53-4AF8-97BF-64402DCA1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66852-EF53-4AF8-97BF-64402DCA1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http://www.thoughtly.co/blog/deep-learning-lesson-2/</a:t>
            </a:r>
          </a:p>
          <a:p>
            <a:r>
              <a:rPr lang="en-US" dirty="0"/>
              <a:t>http://ufldl.stanford.edu/tutorial/supervised/MultiLayerNeuralNetworks/</a:t>
            </a:r>
          </a:p>
          <a:p>
            <a:r>
              <a:rPr lang="en-US" dirty="0"/>
              <a:t>https://www.quora.com/What-is-the-role-of-the-activation-function-in-a-neural-network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66852-EF53-4AF8-97BF-64402DCA1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78859-5857-43A1-930B-45C9117231B1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3A5A-1DB7-4B0F-B86E-A46E971D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7760" y="509016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Sarthak Agarwal</a:t>
            </a:r>
          </a:p>
        </p:txBody>
      </p:sp>
    </p:spTree>
    <p:extLst>
      <p:ext uri="{BB962C8B-B14F-4D97-AF65-F5344CB8AC3E}">
        <p14:creationId xmlns:p14="http://schemas.microsoft.com/office/powerpoint/2010/main" val="318857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www.thoughtly.co/blog/wp-content/uploads/2016/03/Screenshot-2016-03-31-10.39.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155" y="2463176"/>
            <a:ext cx="3918263" cy="14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09" y="139759"/>
            <a:ext cx="11353800" cy="1325563"/>
          </a:xfrm>
        </p:spPr>
        <p:txBody>
          <a:bodyPr>
            <a:normAutofit/>
          </a:bodyPr>
          <a:lstStyle/>
          <a:p>
            <a:r>
              <a:rPr lang="en-US" sz="3800" u="sng" dirty="0">
                <a:latin typeface="+mn-lt"/>
              </a:rPr>
              <a:t>A simple Neural Network: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1312" y="1266129"/>
            <a:ext cx="470836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Inputs = x0, x1, x2, x3, x4 </a:t>
            </a:r>
          </a:p>
          <a:p>
            <a:r>
              <a:rPr lang="en-US" sz="2200" dirty="0"/>
              <a:t>Weights = w0, w1, w2, w3, w4</a:t>
            </a:r>
          </a:p>
          <a:p>
            <a:r>
              <a:rPr lang="en-US" sz="2200" dirty="0"/>
              <a:t>Bias = b</a:t>
            </a:r>
          </a:p>
          <a:p>
            <a:endParaRPr lang="en-US" sz="1100" dirty="0"/>
          </a:p>
          <a:p>
            <a:r>
              <a:rPr lang="en-US" sz="2200" dirty="0"/>
              <a:t>Outputs: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1312" y="3739275"/>
            <a:ext cx="484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Why not just call the dot product the final output of the neuron and be done?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3997" y="1809750"/>
            <a:ext cx="4953000" cy="5048250"/>
            <a:chOff x="793997" y="1809750"/>
            <a:chExt cx="4953000" cy="5048250"/>
          </a:xfrm>
        </p:grpSpPr>
        <p:pic>
          <p:nvPicPr>
            <p:cNvPr id="1031" name="Picture 7" descr="http://www.thoughtly.co/blog/wp-content/uploads/2016/03/perceptron_bia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97" y="1809750"/>
              <a:ext cx="4953000" cy="504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2954966" y="3060523"/>
              <a:ext cx="1521341" cy="144819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41313" y="4604897"/>
            <a:ext cx="47314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Because It can output anything from large +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ve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, -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ve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or zero value. 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1312" y="5532074"/>
            <a:ext cx="5518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What we want is a CLASSIFIER.</a:t>
            </a:r>
          </a:p>
        </p:txBody>
      </p:sp>
    </p:spTree>
    <p:extLst>
      <p:ext uri="{BB962C8B-B14F-4D97-AF65-F5344CB8AC3E}">
        <p14:creationId xmlns:p14="http://schemas.microsoft.com/office/powerpoint/2010/main" val="30333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en-US" dirty="0"/>
              <a:t>Linear or Non-Linear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70" y="1304593"/>
            <a:ext cx="5570684" cy="3603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7" y="1379020"/>
            <a:ext cx="5124450" cy="3438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7247" y="5280468"/>
            <a:ext cx="513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Non-Linear Classifier needed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7562" y="5280468"/>
            <a:ext cx="4593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classifier works.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8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33" y="653237"/>
            <a:ext cx="7997899" cy="53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3800" u="sng" dirty="0">
                <a:latin typeface="+mn-lt"/>
              </a:rPr>
              <a:t>Non Linear Activation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936"/>
            <a:ext cx="10515600" cy="471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Sigmoid</a:t>
            </a:r>
            <a:r>
              <a:rPr lang="en-US" dirty="0"/>
              <a:t> </a:t>
            </a:r>
            <a:r>
              <a:rPr lang="en-US" sz="3200" dirty="0"/>
              <a:t>Function</a:t>
            </a:r>
            <a:endParaRPr lang="en-US" dirty="0"/>
          </a:p>
        </p:txBody>
      </p:sp>
      <p:pic>
        <p:nvPicPr>
          <p:cNvPr id="2052" name="Picture 4" descr="http://www.thoughtly.co/blog/wp-content/uploads/2016/03/sigm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35" y="3349257"/>
            <a:ext cx="5286852" cy="26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http://www.thoughtly.co/blog/wp-content/uploads/2016/03/perceptron_bia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97" y="1809750"/>
            <a:ext cx="4953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houghtly.co/blog/wp-content/uploads/2016/03/Screenshot-2016-03-31-10.39.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35" y="1303264"/>
            <a:ext cx="48196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oughtly.co/blog/wp-content/uploads/2016/03/Screenshot-2016-03-31-10.39.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9" y="1101631"/>
            <a:ext cx="5328262" cy="1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houghtly.co/blog/wp-content/uploads/2016/03/negative-sigmoid-shif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08" y="1371600"/>
            <a:ext cx="5426518" cy="24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houghtly.co/blog/wp-content/uploads/2016/03/positive-shifted-sigmo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07" y="4162645"/>
            <a:ext cx="5940419" cy="24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9219" y="361507"/>
            <a:ext cx="70310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u="sng" dirty="0"/>
              <a:t>Effect of bias on Sigmoid Function: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0847" y="3045376"/>
            <a:ext cx="28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 = w5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0847" y="5002274"/>
            <a:ext cx="2860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Bias = w5 = -10</a:t>
            </a: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89228" y="3125972"/>
            <a:ext cx="1520456" cy="44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21351" y="5083244"/>
            <a:ext cx="1520456" cy="442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+mn-lt"/>
              </a:rPr>
              <a:t>Other Activation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35881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Linear</a:t>
            </a:r>
            <a:r>
              <a:rPr lang="en-US" dirty="0"/>
              <a:t> – the simplest activation function simply maps the input to the output.</a:t>
            </a:r>
          </a:p>
          <a:p>
            <a:endParaRPr lang="en-US" sz="2100" b="1" dirty="0"/>
          </a:p>
          <a:p>
            <a:r>
              <a:rPr lang="en-US" b="1" dirty="0"/>
              <a:t>Binary Step</a:t>
            </a:r>
            <a:r>
              <a:rPr lang="en-US" dirty="0"/>
              <a:t> – an activation function that takes on exactly two values with no intermediate values possible. This function is generally not used because it doesn’t work well during training.</a:t>
            </a:r>
          </a:p>
          <a:p>
            <a:endParaRPr lang="en-US" sz="2100" dirty="0"/>
          </a:p>
          <a:p>
            <a:r>
              <a:rPr lang="en-US" b="1" dirty="0"/>
              <a:t>Hyperbolic Tangent</a:t>
            </a:r>
            <a:r>
              <a:rPr lang="en-US" dirty="0"/>
              <a:t> or </a:t>
            </a:r>
            <a:r>
              <a:rPr lang="en-US" b="1" dirty="0" err="1"/>
              <a:t>tanh</a:t>
            </a:r>
            <a:r>
              <a:rPr lang="en-US" dirty="0"/>
              <a:t> -  a very common sigmoid function with properties similar to the logistic function though with an output from -1 to 1, including the ability to shift based on a constant term from the bias unit weight.</a:t>
            </a:r>
          </a:p>
          <a:p>
            <a:endParaRPr lang="en-US" sz="2100" dirty="0"/>
          </a:p>
          <a:p>
            <a:r>
              <a:rPr lang="en-US" b="1" dirty="0"/>
              <a:t>Rectified Linear Unit</a:t>
            </a:r>
            <a:r>
              <a:rPr lang="en-US" dirty="0"/>
              <a:t> or </a:t>
            </a:r>
            <a:r>
              <a:rPr lang="en-US" b="1" dirty="0" err="1"/>
              <a:t>ReLU</a:t>
            </a:r>
            <a:r>
              <a:rPr lang="en-US" b="1" dirty="0"/>
              <a:t> - </a:t>
            </a:r>
            <a:r>
              <a:rPr lang="en-US" dirty="0"/>
              <a:t>it equals max(0, x). This function clips inputs below zero to zero. Anything above zero is passed through unmodified. This means the </a:t>
            </a:r>
            <a:r>
              <a:rPr lang="en-US" dirty="0" err="1"/>
              <a:t>ReLU</a:t>
            </a:r>
            <a:r>
              <a:rPr lang="en-US" dirty="0"/>
              <a:t> output can grow without bound.</a:t>
            </a:r>
          </a:p>
          <a:p>
            <a:endParaRPr lang="en-US" sz="2100" dirty="0"/>
          </a:p>
          <a:p>
            <a:r>
              <a:rPr lang="en-US" b="1" dirty="0" err="1"/>
              <a:t>SoftPlus</a:t>
            </a:r>
            <a:r>
              <a:rPr lang="en-US" dirty="0"/>
              <a:t> – similar to </a:t>
            </a:r>
            <a:r>
              <a:rPr lang="en-US" dirty="0" err="1"/>
              <a:t>ReLU</a:t>
            </a:r>
            <a:r>
              <a:rPr lang="en-US" dirty="0"/>
              <a:t> in that it outputs values from zero to infinity. It is a continuous function with a similar shape to the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19" y="160254"/>
            <a:ext cx="8752587" cy="6562981"/>
          </a:xfrm>
        </p:spPr>
      </p:pic>
    </p:spTree>
    <p:extLst>
      <p:ext uri="{BB962C8B-B14F-4D97-AF65-F5344CB8AC3E}">
        <p14:creationId xmlns:p14="http://schemas.microsoft.com/office/powerpoint/2010/main" val="195960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it in </a:t>
            </a:r>
            <a:r>
              <a:rPr lang="en-US" dirty="0" err="1"/>
              <a:t>keras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7" y="1879600"/>
            <a:ext cx="7121706" cy="145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4110672"/>
            <a:ext cx="6429448" cy="6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206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Activation Functions</vt:lpstr>
      <vt:lpstr>A simple Neural Network:</vt:lpstr>
      <vt:lpstr>Linear or Non-Linear classifier</vt:lpstr>
      <vt:lpstr>PowerPoint Presentation</vt:lpstr>
      <vt:lpstr>Non Linear Activation functions:</vt:lpstr>
      <vt:lpstr>PowerPoint Presentation</vt:lpstr>
      <vt:lpstr>Other Activation Functions:</vt:lpstr>
      <vt:lpstr>PowerPoint Presentation</vt:lpstr>
      <vt:lpstr>How to implement it in keras: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Agarwal</dc:creator>
  <cp:lastModifiedBy>Sarthak Agarwal</cp:lastModifiedBy>
  <cp:revision>24</cp:revision>
  <dcterms:created xsi:type="dcterms:W3CDTF">2017-02-04T01:41:06Z</dcterms:created>
  <dcterms:modified xsi:type="dcterms:W3CDTF">2017-02-04T19:02:26Z</dcterms:modified>
</cp:coreProperties>
</file>