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B65E7C-39F7-4B7D-A4CC-176E6785E12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B7D61C-600D-41F2-AEB2-B86A4A5EA1AF}">
      <dgm:prSet phldrT="[Text]" custT="1"/>
      <dgm:spPr/>
      <dgm:t>
        <a:bodyPr/>
        <a:lstStyle/>
        <a:p>
          <a:r>
            <a:rPr lang="en-US" sz="2800" dirty="0"/>
            <a:t>With </a:t>
          </a:r>
        </a:p>
        <a:p>
          <a:r>
            <a:rPr lang="en-US" sz="2800" dirty="0"/>
            <a:t>Kubernetes</a:t>
          </a:r>
        </a:p>
      </dgm:t>
    </dgm:pt>
    <dgm:pt modelId="{056C083F-AC46-4AC8-ABDF-4AEFA9DF3F63}" type="parTrans" cxnId="{E79DCF50-21F1-45F0-88F9-23D6D3E30B94}">
      <dgm:prSet/>
      <dgm:spPr/>
      <dgm:t>
        <a:bodyPr/>
        <a:lstStyle/>
        <a:p>
          <a:endParaRPr lang="en-US"/>
        </a:p>
      </dgm:t>
    </dgm:pt>
    <dgm:pt modelId="{2624A86B-2032-4566-BACF-9BDEC030402B}" type="sibTrans" cxnId="{E79DCF50-21F1-45F0-88F9-23D6D3E30B94}">
      <dgm:prSet/>
      <dgm:spPr/>
      <dgm:t>
        <a:bodyPr/>
        <a:lstStyle/>
        <a:p>
          <a:endParaRPr lang="en-US"/>
        </a:p>
      </dgm:t>
    </dgm:pt>
    <dgm:pt modelId="{BA53C7C0-11C3-4F4C-9A90-265E98CE1CD0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933D60DD-EF87-439F-AF93-83A1E32F7724}" type="parTrans" cxnId="{0B695B7A-C354-4C21-B812-74B7A7A00AD6}">
      <dgm:prSet/>
      <dgm:spPr/>
      <dgm:t>
        <a:bodyPr/>
        <a:lstStyle/>
        <a:p>
          <a:endParaRPr lang="en-US"/>
        </a:p>
      </dgm:t>
    </dgm:pt>
    <dgm:pt modelId="{431ACC1B-F9F2-40B6-BA8A-DEF8A046B029}" type="sibTrans" cxnId="{0B695B7A-C354-4C21-B812-74B7A7A00AD6}">
      <dgm:prSet/>
      <dgm:spPr/>
      <dgm:t>
        <a:bodyPr/>
        <a:lstStyle/>
        <a:p>
          <a:endParaRPr lang="en-US"/>
        </a:p>
      </dgm:t>
    </dgm:pt>
    <dgm:pt modelId="{82F17FA6-4C1D-4095-8AAB-2DDDBFEE5D45}">
      <dgm:prSet phldrT="[Text]"/>
      <dgm:spPr/>
      <dgm:t>
        <a:bodyPr/>
        <a:lstStyle/>
        <a:p>
          <a:r>
            <a:rPr lang="en-US" dirty="0"/>
            <a:t>Scale</a:t>
          </a:r>
        </a:p>
      </dgm:t>
    </dgm:pt>
    <dgm:pt modelId="{34B55AD4-5B0B-4494-BE6C-748B8AC5CEA5}" type="parTrans" cxnId="{D9D8356F-3908-49BF-B373-18D8CD934E2D}">
      <dgm:prSet/>
      <dgm:spPr/>
      <dgm:t>
        <a:bodyPr/>
        <a:lstStyle/>
        <a:p>
          <a:endParaRPr lang="en-US"/>
        </a:p>
      </dgm:t>
    </dgm:pt>
    <dgm:pt modelId="{114F6606-B590-4BAD-ADE5-BF0433620BDC}" type="sibTrans" cxnId="{D9D8356F-3908-49BF-B373-18D8CD934E2D}">
      <dgm:prSet/>
      <dgm:spPr/>
      <dgm:t>
        <a:bodyPr/>
        <a:lstStyle/>
        <a:p>
          <a:endParaRPr lang="en-US"/>
        </a:p>
      </dgm:t>
    </dgm:pt>
    <dgm:pt modelId="{A28BCB4C-2034-494A-B027-A22592162B39}">
      <dgm:prSet phldrT="[Text]"/>
      <dgm:spPr/>
      <dgm:t>
        <a:bodyPr/>
        <a:lstStyle/>
        <a:p>
          <a:r>
            <a:rPr lang="en-US" dirty="0"/>
            <a:t>Roll out new features</a:t>
          </a:r>
        </a:p>
      </dgm:t>
    </dgm:pt>
    <dgm:pt modelId="{13C696F5-F35B-4C2F-9F8C-77173D962112}" type="parTrans" cxnId="{A846E4CF-616D-481D-A936-12401BA66851}">
      <dgm:prSet/>
      <dgm:spPr/>
      <dgm:t>
        <a:bodyPr/>
        <a:lstStyle/>
        <a:p>
          <a:endParaRPr lang="en-US"/>
        </a:p>
      </dgm:t>
    </dgm:pt>
    <dgm:pt modelId="{0C36D6B8-7CEB-4B4A-8E6F-C0DE9BBBF4BC}" type="sibTrans" cxnId="{A846E4CF-616D-481D-A936-12401BA66851}">
      <dgm:prSet/>
      <dgm:spPr/>
      <dgm:t>
        <a:bodyPr/>
        <a:lstStyle/>
        <a:p>
          <a:endParaRPr lang="en-US"/>
        </a:p>
      </dgm:t>
    </dgm:pt>
    <dgm:pt modelId="{11CF4B1D-DC4B-4560-86DB-2A90365FB50E}">
      <dgm:prSet phldrT="[Text]"/>
      <dgm:spPr/>
      <dgm:t>
        <a:bodyPr/>
        <a:lstStyle/>
        <a:p>
          <a:r>
            <a:rPr lang="en-US" dirty="0"/>
            <a:t>Optimize</a:t>
          </a:r>
        </a:p>
      </dgm:t>
    </dgm:pt>
    <dgm:pt modelId="{77F86A2C-75F5-4CD3-8CC8-616433E41A66}" type="parTrans" cxnId="{EB555BAA-0A18-4630-BA27-277E423192A3}">
      <dgm:prSet/>
      <dgm:spPr/>
      <dgm:t>
        <a:bodyPr/>
        <a:lstStyle/>
        <a:p>
          <a:endParaRPr lang="en-US"/>
        </a:p>
      </dgm:t>
    </dgm:pt>
    <dgm:pt modelId="{04DA4633-0AAB-4F66-B744-572FA160E1AB}" type="sibTrans" cxnId="{EB555BAA-0A18-4630-BA27-277E423192A3}">
      <dgm:prSet/>
      <dgm:spPr/>
      <dgm:t>
        <a:bodyPr/>
        <a:lstStyle/>
        <a:p>
          <a:endParaRPr lang="en-US"/>
        </a:p>
      </dgm:t>
    </dgm:pt>
    <dgm:pt modelId="{D2D4B19E-F53B-44AA-BBB8-7D35F17997D2}" type="pres">
      <dgm:prSet presAssocID="{DFB65E7C-39F7-4B7D-A4CC-176E6785E12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943D769-9889-4231-A96C-057B74B82BD5}" type="pres">
      <dgm:prSet presAssocID="{50B7D61C-600D-41F2-AEB2-B86A4A5EA1AF}" presName="root1" presStyleCnt="0"/>
      <dgm:spPr/>
    </dgm:pt>
    <dgm:pt modelId="{CE506889-FB7B-4AC0-AB94-E141ED1551DC}" type="pres">
      <dgm:prSet presAssocID="{50B7D61C-600D-41F2-AEB2-B86A4A5EA1AF}" presName="LevelOneTextNode" presStyleLbl="node0" presStyleIdx="0" presStyleCnt="1" custAng="5400000" custScaleX="146789" custScaleY="70424" custLinFactX="-100000" custLinFactNeighborX="-193883" custLinFactNeighborY="-7694">
        <dgm:presLayoutVars>
          <dgm:chPref val="3"/>
        </dgm:presLayoutVars>
      </dgm:prSet>
      <dgm:spPr/>
    </dgm:pt>
    <dgm:pt modelId="{5512CF6E-6C95-4A0F-827D-1C72272506BB}" type="pres">
      <dgm:prSet presAssocID="{50B7D61C-600D-41F2-AEB2-B86A4A5EA1AF}" presName="level2hierChild" presStyleCnt="0"/>
      <dgm:spPr/>
    </dgm:pt>
    <dgm:pt modelId="{7B450EC5-28FD-4A3E-AFD7-D15AF9B6B88C}" type="pres">
      <dgm:prSet presAssocID="{933D60DD-EF87-439F-AF93-83A1E32F7724}" presName="conn2-1" presStyleLbl="parChTrans1D2" presStyleIdx="0" presStyleCnt="4"/>
      <dgm:spPr/>
    </dgm:pt>
    <dgm:pt modelId="{CDD1B34A-AF34-4AC4-8D07-1125BD880FD4}" type="pres">
      <dgm:prSet presAssocID="{933D60DD-EF87-439F-AF93-83A1E32F7724}" presName="connTx" presStyleLbl="parChTrans1D2" presStyleIdx="0" presStyleCnt="4"/>
      <dgm:spPr/>
    </dgm:pt>
    <dgm:pt modelId="{9DE55943-E689-4DBD-9B55-63D83CD946FF}" type="pres">
      <dgm:prSet presAssocID="{BA53C7C0-11C3-4F4C-9A90-265E98CE1CD0}" presName="root2" presStyleCnt="0"/>
      <dgm:spPr/>
    </dgm:pt>
    <dgm:pt modelId="{7B0DF62C-8F58-418B-AFAC-7052AA85DBD4}" type="pres">
      <dgm:prSet presAssocID="{BA53C7C0-11C3-4F4C-9A90-265E98CE1CD0}" presName="LevelTwoTextNode" presStyleLbl="node2" presStyleIdx="0" presStyleCnt="4" custLinFactNeighborX="48122" custLinFactNeighborY="-5214">
        <dgm:presLayoutVars>
          <dgm:chPref val="3"/>
        </dgm:presLayoutVars>
      </dgm:prSet>
      <dgm:spPr/>
    </dgm:pt>
    <dgm:pt modelId="{5C168C58-6AF8-44BD-B394-8308B30F611C}" type="pres">
      <dgm:prSet presAssocID="{BA53C7C0-11C3-4F4C-9A90-265E98CE1CD0}" presName="level3hierChild" presStyleCnt="0"/>
      <dgm:spPr/>
    </dgm:pt>
    <dgm:pt modelId="{1D3BBC86-3B75-4C48-9683-D954941BB7BE}" type="pres">
      <dgm:prSet presAssocID="{34B55AD4-5B0B-4494-BE6C-748B8AC5CEA5}" presName="conn2-1" presStyleLbl="parChTrans1D2" presStyleIdx="1" presStyleCnt="4"/>
      <dgm:spPr/>
    </dgm:pt>
    <dgm:pt modelId="{249761E9-4625-474D-9BBF-D65613542CB8}" type="pres">
      <dgm:prSet presAssocID="{34B55AD4-5B0B-4494-BE6C-748B8AC5CEA5}" presName="connTx" presStyleLbl="parChTrans1D2" presStyleIdx="1" presStyleCnt="4"/>
      <dgm:spPr/>
    </dgm:pt>
    <dgm:pt modelId="{05A96C7A-EAC3-4D32-A0AC-508520498312}" type="pres">
      <dgm:prSet presAssocID="{82F17FA6-4C1D-4095-8AAB-2DDDBFEE5D45}" presName="root2" presStyleCnt="0"/>
      <dgm:spPr/>
    </dgm:pt>
    <dgm:pt modelId="{F46F0C60-8F8F-4B01-A482-F12C16070AB6}" type="pres">
      <dgm:prSet presAssocID="{82F17FA6-4C1D-4095-8AAB-2DDDBFEE5D45}" presName="LevelTwoTextNode" presStyleLbl="node2" presStyleIdx="1" presStyleCnt="4" custLinFactNeighborX="48453" custLinFactNeighborY="-10320">
        <dgm:presLayoutVars>
          <dgm:chPref val="3"/>
        </dgm:presLayoutVars>
      </dgm:prSet>
      <dgm:spPr/>
    </dgm:pt>
    <dgm:pt modelId="{B9B099D0-2A45-4A57-AF9C-2317B02DBFEE}" type="pres">
      <dgm:prSet presAssocID="{82F17FA6-4C1D-4095-8AAB-2DDDBFEE5D45}" presName="level3hierChild" presStyleCnt="0"/>
      <dgm:spPr/>
    </dgm:pt>
    <dgm:pt modelId="{CDCF3227-AA43-45C5-8798-F42C77E7B5CA}" type="pres">
      <dgm:prSet presAssocID="{13C696F5-F35B-4C2F-9F8C-77173D962112}" presName="conn2-1" presStyleLbl="parChTrans1D2" presStyleIdx="2" presStyleCnt="4"/>
      <dgm:spPr/>
    </dgm:pt>
    <dgm:pt modelId="{A6FC3ADA-AFEA-4292-9EB0-2E1A33C2BC5B}" type="pres">
      <dgm:prSet presAssocID="{13C696F5-F35B-4C2F-9F8C-77173D962112}" presName="connTx" presStyleLbl="parChTrans1D2" presStyleIdx="2" presStyleCnt="4"/>
      <dgm:spPr/>
    </dgm:pt>
    <dgm:pt modelId="{C448F7BA-13D4-4824-8ADB-938AB353C05C}" type="pres">
      <dgm:prSet presAssocID="{A28BCB4C-2034-494A-B027-A22592162B39}" presName="root2" presStyleCnt="0"/>
      <dgm:spPr/>
    </dgm:pt>
    <dgm:pt modelId="{C5F2667E-D405-4ADB-A5F0-BF1A56B02F1C}" type="pres">
      <dgm:prSet presAssocID="{A28BCB4C-2034-494A-B027-A22592162B39}" presName="LevelTwoTextNode" presStyleLbl="node2" presStyleIdx="2" presStyleCnt="4" custLinFactNeighborX="49712" custLinFactNeighborY="-7224">
        <dgm:presLayoutVars>
          <dgm:chPref val="3"/>
        </dgm:presLayoutVars>
      </dgm:prSet>
      <dgm:spPr/>
    </dgm:pt>
    <dgm:pt modelId="{A60C883C-3C9D-420C-9E6B-BCC50DADFD93}" type="pres">
      <dgm:prSet presAssocID="{A28BCB4C-2034-494A-B027-A22592162B39}" presName="level3hierChild" presStyleCnt="0"/>
      <dgm:spPr/>
    </dgm:pt>
    <dgm:pt modelId="{DAF8384C-251A-4FAE-917C-04BE38B01B2C}" type="pres">
      <dgm:prSet presAssocID="{77F86A2C-75F5-4CD3-8CC8-616433E41A66}" presName="conn2-1" presStyleLbl="parChTrans1D2" presStyleIdx="3" presStyleCnt="4"/>
      <dgm:spPr/>
    </dgm:pt>
    <dgm:pt modelId="{54019F64-CFB5-4507-8023-24365545EEA4}" type="pres">
      <dgm:prSet presAssocID="{77F86A2C-75F5-4CD3-8CC8-616433E41A66}" presName="connTx" presStyleLbl="parChTrans1D2" presStyleIdx="3" presStyleCnt="4"/>
      <dgm:spPr/>
    </dgm:pt>
    <dgm:pt modelId="{72A819FC-40FE-4D39-A55C-9A49771C9B21}" type="pres">
      <dgm:prSet presAssocID="{11CF4B1D-DC4B-4560-86DB-2A90365FB50E}" presName="root2" presStyleCnt="0"/>
      <dgm:spPr/>
    </dgm:pt>
    <dgm:pt modelId="{4040D24B-E888-461D-B591-B96556A9AEAD}" type="pres">
      <dgm:prSet presAssocID="{11CF4B1D-DC4B-4560-86DB-2A90365FB50E}" presName="LevelTwoTextNode" presStyleLbl="node2" presStyleIdx="3" presStyleCnt="4" custLinFactNeighborX="50026" custLinFactNeighborY="-3238">
        <dgm:presLayoutVars>
          <dgm:chPref val="3"/>
        </dgm:presLayoutVars>
      </dgm:prSet>
      <dgm:spPr/>
    </dgm:pt>
    <dgm:pt modelId="{B75DC6A5-F048-4966-A102-C50B653E890A}" type="pres">
      <dgm:prSet presAssocID="{11CF4B1D-DC4B-4560-86DB-2A90365FB50E}" presName="level3hierChild" presStyleCnt="0"/>
      <dgm:spPr/>
    </dgm:pt>
  </dgm:ptLst>
  <dgm:cxnLst>
    <dgm:cxn modelId="{5E450A15-686C-4EEB-B9E2-F87681F31B2F}" type="presOf" srcId="{82F17FA6-4C1D-4095-8AAB-2DDDBFEE5D45}" destId="{F46F0C60-8F8F-4B01-A482-F12C16070AB6}" srcOrd="0" destOrd="0" presId="urn:microsoft.com/office/officeart/2008/layout/HorizontalMultiLevelHierarchy"/>
    <dgm:cxn modelId="{D9D8356F-3908-49BF-B373-18D8CD934E2D}" srcId="{50B7D61C-600D-41F2-AEB2-B86A4A5EA1AF}" destId="{82F17FA6-4C1D-4095-8AAB-2DDDBFEE5D45}" srcOrd="1" destOrd="0" parTransId="{34B55AD4-5B0B-4494-BE6C-748B8AC5CEA5}" sibTransId="{114F6606-B590-4BAD-ADE5-BF0433620BDC}"/>
    <dgm:cxn modelId="{EB555BAA-0A18-4630-BA27-277E423192A3}" srcId="{50B7D61C-600D-41F2-AEB2-B86A4A5EA1AF}" destId="{11CF4B1D-DC4B-4560-86DB-2A90365FB50E}" srcOrd="3" destOrd="0" parTransId="{77F86A2C-75F5-4CD3-8CC8-616433E41A66}" sibTransId="{04DA4633-0AAB-4F66-B744-572FA160E1AB}"/>
    <dgm:cxn modelId="{815FCED0-6D86-4C1B-9301-562A408EE1FB}" type="presOf" srcId="{77F86A2C-75F5-4CD3-8CC8-616433E41A66}" destId="{54019F64-CFB5-4507-8023-24365545EEA4}" srcOrd="1" destOrd="0" presId="urn:microsoft.com/office/officeart/2008/layout/HorizontalMultiLevelHierarchy"/>
    <dgm:cxn modelId="{A31236AF-EE2D-46E2-A341-375C45E9C536}" type="presOf" srcId="{933D60DD-EF87-439F-AF93-83A1E32F7724}" destId="{7B450EC5-28FD-4A3E-AFD7-D15AF9B6B88C}" srcOrd="0" destOrd="0" presId="urn:microsoft.com/office/officeart/2008/layout/HorizontalMultiLevelHierarchy"/>
    <dgm:cxn modelId="{A846E4CF-616D-481D-A936-12401BA66851}" srcId="{50B7D61C-600D-41F2-AEB2-B86A4A5EA1AF}" destId="{A28BCB4C-2034-494A-B027-A22592162B39}" srcOrd="2" destOrd="0" parTransId="{13C696F5-F35B-4C2F-9F8C-77173D962112}" sibTransId="{0C36D6B8-7CEB-4B4A-8E6F-C0DE9BBBF4BC}"/>
    <dgm:cxn modelId="{9A24BD1F-0B8A-446A-A1B3-3D267AC75408}" type="presOf" srcId="{BA53C7C0-11C3-4F4C-9A90-265E98CE1CD0}" destId="{7B0DF62C-8F58-418B-AFAC-7052AA85DBD4}" srcOrd="0" destOrd="0" presId="urn:microsoft.com/office/officeart/2008/layout/HorizontalMultiLevelHierarchy"/>
    <dgm:cxn modelId="{BCA3B627-BFAC-4CD5-BE47-5DF17CD9A09F}" type="presOf" srcId="{11CF4B1D-DC4B-4560-86DB-2A90365FB50E}" destId="{4040D24B-E888-461D-B591-B96556A9AEAD}" srcOrd="0" destOrd="0" presId="urn:microsoft.com/office/officeart/2008/layout/HorizontalMultiLevelHierarchy"/>
    <dgm:cxn modelId="{0B695B7A-C354-4C21-B812-74B7A7A00AD6}" srcId="{50B7D61C-600D-41F2-AEB2-B86A4A5EA1AF}" destId="{BA53C7C0-11C3-4F4C-9A90-265E98CE1CD0}" srcOrd="0" destOrd="0" parTransId="{933D60DD-EF87-439F-AF93-83A1E32F7724}" sibTransId="{431ACC1B-F9F2-40B6-BA8A-DEF8A046B029}"/>
    <dgm:cxn modelId="{C64CDDF5-A947-4795-8AFF-294AB2ED7BB3}" type="presOf" srcId="{13C696F5-F35B-4C2F-9F8C-77173D962112}" destId="{A6FC3ADA-AFEA-4292-9EB0-2E1A33C2BC5B}" srcOrd="1" destOrd="0" presId="urn:microsoft.com/office/officeart/2008/layout/HorizontalMultiLevelHierarchy"/>
    <dgm:cxn modelId="{373E574B-572E-4F37-A282-46EAA002ACDE}" type="presOf" srcId="{933D60DD-EF87-439F-AF93-83A1E32F7724}" destId="{CDD1B34A-AF34-4AC4-8D07-1125BD880FD4}" srcOrd="1" destOrd="0" presId="urn:microsoft.com/office/officeart/2008/layout/HorizontalMultiLevelHierarchy"/>
    <dgm:cxn modelId="{FF6D0FED-B5D5-4CAB-975B-3C8660D6DDC5}" type="presOf" srcId="{A28BCB4C-2034-494A-B027-A22592162B39}" destId="{C5F2667E-D405-4ADB-A5F0-BF1A56B02F1C}" srcOrd="0" destOrd="0" presId="urn:microsoft.com/office/officeart/2008/layout/HorizontalMultiLevelHierarchy"/>
    <dgm:cxn modelId="{658C2E95-ED3F-446A-8EE6-289C03C5C7CB}" type="presOf" srcId="{34B55AD4-5B0B-4494-BE6C-748B8AC5CEA5}" destId="{249761E9-4625-474D-9BBF-D65613542CB8}" srcOrd="1" destOrd="0" presId="urn:microsoft.com/office/officeart/2008/layout/HorizontalMultiLevelHierarchy"/>
    <dgm:cxn modelId="{E74B0ED9-705F-418D-9403-AC40953A441A}" type="presOf" srcId="{DFB65E7C-39F7-4B7D-A4CC-176E6785E128}" destId="{D2D4B19E-F53B-44AA-BBB8-7D35F17997D2}" srcOrd="0" destOrd="0" presId="urn:microsoft.com/office/officeart/2008/layout/HorizontalMultiLevelHierarchy"/>
    <dgm:cxn modelId="{F57D12E0-E6CE-4E23-A0DF-B528DACB46CE}" type="presOf" srcId="{77F86A2C-75F5-4CD3-8CC8-616433E41A66}" destId="{DAF8384C-251A-4FAE-917C-04BE38B01B2C}" srcOrd="0" destOrd="0" presId="urn:microsoft.com/office/officeart/2008/layout/HorizontalMultiLevelHierarchy"/>
    <dgm:cxn modelId="{EEAC4D16-646E-45A0-AF8A-7481D3AE040A}" type="presOf" srcId="{34B55AD4-5B0B-4494-BE6C-748B8AC5CEA5}" destId="{1D3BBC86-3B75-4C48-9683-D954941BB7BE}" srcOrd="0" destOrd="0" presId="urn:microsoft.com/office/officeart/2008/layout/HorizontalMultiLevelHierarchy"/>
    <dgm:cxn modelId="{D8252C92-E1CD-4C42-A7DB-BEAD0C2753EF}" type="presOf" srcId="{50B7D61C-600D-41F2-AEB2-B86A4A5EA1AF}" destId="{CE506889-FB7B-4AC0-AB94-E141ED1551DC}" srcOrd="0" destOrd="0" presId="urn:microsoft.com/office/officeart/2008/layout/HorizontalMultiLevelHierarchy"/>
    <dgm:cxn modelId="{E79DCF50-21F1-45F0-88F9-23D6D3E30B94}" srcId="{DFB65E7C-39F7-4B7D-A4CC-176E6785E128}" destId="{50B7D61C-600D-41F2-AEB2-B86A4A5EA1AF}" srcOrd="0" destOrd="0" parTransId="{056C083F-AC46-4AC8-ABDF-4AEFA9DF3F63}" sibTransId="{2624A86B-2032-4566-BACF-9BDEC030402B}"/>
    <dgm:cxn modelId="{1EE5FC98-9E6A-454A-AB07-FA22F81746C5}" type="presOf" srcId="{13C696F5-F35B-4C2F-9F8C-77173D962112}" destId="{CDCF3227-AA43-45C5-8798-F42C77E7B5CA}" srcOrd="0" destOrd="0" presId="urn:microsoft.com/office/officeart/2008/layout/HorizontalMultiLevelHierarchy"/>
    <dgm:cxn modelId="{730CD82B-FD79-469D-86BA-57BA4D766C26}" type="presParOf" srcId="{D2D4B19E-F53B-44AA-BBB8-7D35F17997D2}" destId="{9943D769-9889-4231-A96C-057B74B82BD5}" srcOrd="0" destOrd="0" presId="urn:microsoft.com/office/officeart/2008/layout/HorizontalMultiLevelHierarchy"/>
    <dgm:cxn modelId="{0BD8BF74-36ED-4E91-B638-106888FE42CE}" type="presParOf" srcId="{9943D769-9889-4231-A96C-057B74B82BD5}" destId="{CE506889-FB7B-4AC0-AB94-E141ED1551DC}" srcOrd="0" destOrd="0" presId="urn:microsoft.com/office/officeart/2008/layout/HorizontalMultiLevelHierarchy"/>
    <dgm:cxn modelId="{4BFDD1BA-0C20-494F-9F14-C9012BD56378}" type="presParOf" srcId="{9943D769-9889-4231-A96C-057B74B82BD5}" destId="{5512CF6E-6C95-4A0F-827D-1C72272506BB}" srcOrd="1" destOrd="0" presId="urn:microsoft.com/office/officeart/2008/layout/HorizontalMultiLevelHierarchy"/>
    <dgm:cxn modelId="{E9127F2B-FE6E-4E28-9A63-A828E7D44FFF}" type="presParOf" srcId="{5512CF6E-6C95-4A0F-827D-1C72272506BB}" destId="{7B450EC5-28FD-4A3E-AFD7-D15AF9B6B88C}" srcOrd="0" destOrd="0" presId="urn:microsoft.com/office/officeart/2008/layout/HorizontalMultiLevelHierarchy"/>
    <dgm:cxn modelId="{442F0FAD-1905-4DC0-B536-62F65FD92F76}" type="presParOf" srcId="{7B450EC5-28FD-4A3E-AFD7-D15AF9B6B88C}" destId="{CDD1B34A-AF34-4AC4-8D07-1125BD880FD4}" srcOrd="0" destOrd="0" presId="urn:microsoft.com/office/officeart/2008/layout/HorizontalMultiLevelHierarchy"/>
    <dgm:cxn modelId="{F5BA33CC-1EAF-4985-B15C-DDA2BDF2663D}" type="presParOf" srcId="{5512CF6E-6C95-4A0F-827D-1C72272506BB}" destId="{9DE55943-E689-4DBD-9B55-63D83CD946FF}" srcOrd="1" destOrd="0" presId="urn:microsoft.com/office/officeart/2008/layout/HorizontalMultiLevelHierarchy"/>
    <dgm:cxn modelId="{254CCE00-0DFE-450E-9A0B-C025543467BA}" type="presParOf" srcId="{9DE55943-E689-4DBD-9B55-63D83CD946FF}" destId="{7B0DF62C-8F58-418B-AFAC-7052AA85DBD4}" srcOrd="0" destOrd="0" presId="urn:microsoft.com/office/officeart/2008/layout/HorizontalMultiLevelHierarchy"/>
    <dgm:cxn modelId="{FED2C762-F43D-42D7-AAC0-5469A9E95148}" type="presParOf" srcId="{9DE55943-E689-4DBD-9B55-63D83CD946FF}" destId="{5C168C58-6AF8-44BD-B394-8308B30F611C}" srcOrd="1" destOrd="0" presId="urn:microsoft.com/office/officeart/2008/layout/HorizontalMultiLevelHierarchy"/>
    <dgm:cxn modelId="{99AF8573-C2F3-4B86-B2F7-7B4D5BFDEDD1}" type="presParOf" srcId="{5512CF6E-6C95-4A0F-827D-1C72272506BB}" destId="{1D3BBC86-3B75-4C48-9683-D954941BB7BE}" srcOrd="2" destOrd="0" presId="urn:microsoft.com/office/officeart/2008/layout/HorizontalMultiLevelHierarchy"/>
    <dgm:cxn modelId="{00E0E988-FD8E-423A-A62F-F209053DA072}" type="presParOf" srcId="{1D3BBC86-3B75-4C48-9683-D954941BB7BE}" destId="{249761E9-4625-474D-9BBF-D65613542CB8}" srcOrd="0" destOrd="0" presId="urn:microsoft.com/office/officeart/2008/layout/HorizontalMultiLevelHierarchy"/>
    <dgm:cxn modelId="{6FDED5E3-8CF1-4B6C-8A15-E9EB4A8081A7}" type="presParOf" srcId="{5512CF6E-6C95-4A0F-827D-1C72272506BB}" destId="{05A96C7A-EAC3-4D32-A0AC-508520498312}" srcOrd="3" destOrd="0" presId="urn:microsoft.com/office/officeart/2008/layout/HorizontalMultiLevelHierarchy"/>
    <dgm:cxn modelId="{D3D47EFE-233F-41B7-9806-A452F74512BA}" type="presParOf" srcId="{05A96C7A-EAC3-4D32-A0AC-508520498312}" destId="{F46F0C60-8F8F-4B01-A482-F12C16070AB6}" srcOrd="0" destOrd="0" presId="urn:microsoft.com/office/officeart/2008/layout/HorizontalMultiLevelHierarchy"/>
    <dgm:cxn modelId="{C3595DF8-2D23-4A3A-945A-D1583047FCC7}" type="presParOf" srcId="{05A96C7A-EAC3-4D32-A0AC-508520498312}" destId="{B9B099D0-2A45-4A57-AF9C-2317B02DBFEE}" srcOrd="1" destOrd="0" presId="urn:microsoft.com/office/officeart/2008/layout/HorizontalMultiLevelHierarchy"/>
    <dgm:cxn modelId="{C119B89C-9832-4E0E-A9C8-BEDCB1BE7ECC}" type="presParOf" srcId="{5512CF6E-6C95-4A0F-827D-1C72272506BB}" destId="{CDCF3227-AA43-45C5-8798-F42C77E7B5CA}" srcOrd="4" destOrd="0" presId="urn:microsoft.com/office/officeart/2008/layout/HorizontalMultiLevelHierarchy"/>
    <dgm:cxn modelId="{329A7ABF-7DF4-4A45-9B73-F9B39F29D5B7}" type="presParOf" srcId="{CDCF3227-AA43-45C5-8798-F42C77E7B5CA}" destId="{A6FC3ADA-AFEA-4292-9EB0-2E1A33C2BC5B}" srcOrd="0" destOrd="0" presId="urn:microsoft.com/office/officeart/2008/layout/HorizontalMultiLevelHierarchy"/>
    <dgm:cxn modelId="{C18CE451-B919-404D-A3B7-67858AE6287D}" type="presParOf" srcId="{5512CF6E-6C95-4A0F-827D-1C72272506BB}" destId="{C448F7BA-13D4-4824-8ADB-938AB353C05C}" srcOrd="5" destOrd="0" presId="urn:microsoft.com/office/officeart/2008/layout/HorizontalMultiLevelHierarchy"/>
    <dgm:cxn modelId="{E53F70EC-EBC6-4CCE-8997-1BB5599AD35E}" type="presParOf" srcId="{C448F7BA-13D4-4824-8ADB-938AB353C05C}" destId="{C5F2667E-D405-4ADB-A5F0-BF1A56B02F1C}" srcOrd="0" destOrd="0" presId="urn:microsoft.com/office/officeart/2008/layout/HorizontalMultiLevelHierarchy"/>
    <dgm:cxn modelId="{A7E32FA9-A096-4F87-BFF2-70EFC599F681}" type="presParOf" srcId="{C448F7BA-13D4-4824-8ADB-938AB353C05C}" destId="{A60C883C-3C9D-420C-9E6B-BCC50DADFD93}" srcOrd="1" destOrd="0" presId="urn:microsoft.com/office/officeart/2008/layout/HorizontalMultiLevelHierarchy"/>
    <dgm:cxn modelId="{15825458-F457-441E-B195-1D48AC18BF7C}" type="presParOf" srcId="{5512CF6E-6C95-4A0F-827D-1C72272506BB}" destId="{DAF8384C-251A-4FAE-917C-04BE38B01B2C}" srcOrd="6" destOrd="0" presId="urn:microsoft.com/office/officeart/2008/layout/HorizontalMultiLevelHierarchy"/>
    <dgm:cxn modelId="{DC4642FD-D4BE-46E8-BEB4-1291B71EA04C}" type="presParOf" srcId="{DAF8384C-251A-4FAE-917C-04BE38B01B2C}" destId="{54019F64-CFB5-4507-8023-24365545EEA4}" srcOrd="0" destOrd="0" presId="urn:microsoft.com/office/officeart/2008/layout/HorizontalMultiLevelHierarchy"/>
    <dgm:cxn modelId="{2EF116D0-C670-49BF-BF80-FA613AC425AF}" type="presParOf" srcId="{5512CF6E-6C95-4A0F-827D-1C72272506BB}" destId="{72A819FC-40FE-4D39-A55C-9A49771C9B21}" srcOrd="7" destOrd="0" presId="urn:microsoft.com/office/officeart/2008/layout/HorizontalMultiLevelHierarchy"/>
    <dgm:cxn modelId="{AEA65E0C-7D62-4D61-A1AC-857099F647DA}" type="presParOf" srcId="{72A819FC-40FE-4D39-A55C-9A49771C9B21}" destId="{4040D24B-E888-461D-B591-B96556A9AEAD}" srcOrd="0" destOrd="0" presId="urn:microsoft.com/office/officeart/2008/layout/HorizontalMultiLevelHierarchy"/>
    <dgm:cxn modelId="{6FFB058A-E6A8-4F0D-B229-86F145C87757}" type="presParOf" srcId="{72A819FC-40FE-4D39-A55C-9A49771C9B21}" destId="{B75DC6A5-F048-4966-A102-C50B653E890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CEB893-C373-493D-ADE9-3B9816A076B5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B7F134-4C2A-4159-8045-2319D85AAC75}">
      <dgm:prSet phldrT="[Text]"/>
      <dgm:spPr/>
      <dgm:t>
        <a:bodyPr/>
        <a:lstStyle/>
        <a:p>
          <a:r>
            <a:rPr lang="en-US" dirty="0"/>
            <a:t>Master</a:t>
          </a:r>
        </a:p>
      </dgm:t>
    </dgm:pt>
    <dgm:pt modelId="{CFDBFC4D-9552-4774-BD4C-00160EA9705D}" type="parTrans" cxnId="{97D429D2-E0A8-4F48-B97B-224421B45C54}">
      <dgm:prSet/>
      <dgm:spPr/>
      <dgm:t>
        <a:bodyPr/>
        <a:lstStyle/>
        <a:p>
          <a:endParaRPr lang="en-US"/>
        </a:p>
      </dgm:t>
    </dgm:pt>
    <dgm:pt modelId="{0FF9149E-718A-472B-986A-8DDE0B566832}" type="sibTrans" cxnId="{97D429D2-E0A8-4F48-B97B-224421B45C54}">
      <dgm:prSet/>
      <dgm:spPr/>
      <dgm:t>
        <a:bodyPr/>
        <a:lstStyle/>
        <a:p>
          <a:endParaRPr lang="en-US"/>
        </a:p>
      </dgm:t>
    </dgm:pt>
    <dgm:pt modelId="{699F1B0B-E356-4C47-A8C2-72816D543E5B}">
      <dgm:prSet phldrT="[Text]"/>
      <dgm:spPr/>
      <dgm:t>
        <a:bodyPr/>
        <a:lstStyle/>
        <a:p>
          <a:r>
            <a:rPr lang="en-US" dirty="0"/>
            <a:t>    The managing machine</a:t>
          </a:r>
        </a:p>
        <a:p>
          <a:endParaRPr lang="en-US" dirty="0"/>
        </a:p>
      </dgm:t>
    </dgm:pt>
    <dgm:pt modelId="{463F6439-94F6-465A-97F3-357E94B2A2F6}" type="parTrans" cxnId="{96F19970-151D-4BF3-9783-985C613CD821}">
      <dgm:prSet/>
      <dgm:spPr/>
      <dgm:t>
        <a:bodyPr/>
        <a:lstStyle/>
        <a:p>
          <a:endParaRPr lang="en-US"/>
        </a:p>
      </dgm:t>
    </dgm:pt>
    <dgm:pt modelId="{C5F214DD-DD77-4385-8AA4-8A9EE006AE9D}" type="sibTrans" cxnId="{96F19970-151D-4BF3-9783-985C613CD821}">
      <dgm:prSet/>
      <dgm:spPr/>
      <dgm:t>
        <a:bodyPr/>
        <a:lstStyle/>
        <a:p>
          <a:endParaRPr lang="en-US"/>
        </a:p>
      </dgm:t>
    </dgm:pt>
    <dgm:pt modelId="{EA24B0EB-1B5F-411C-A812-EDC1A3CBFDE4}">
      <dgm:prSet phldrT="[Text]"/>
      <dgm:spPr/>
      <dgm:t>
        <a:bodyPr/>
        <a:lstStyle/>
        <a:p>
          <a:r>
            <a:rPr lang="en-US" dirty="0"/>
            <a:t>Node /Minion</a:t>
          </a:r>
        </a:p>
      </dgm:t>
    </dgm:pt>
    <dgm:pt modelId="{D9ED0C99-FDC5-435D-9057-6FAD645BFDEF}" type="parTrans" cxnId="{B17B46A2-6FD4-4AD7-BF29-588334AB5EF6}">
      <dgm:prSet/>
      <dgm:spPr/>
      <dgm:t>
        <a:bodyPr/>
        <a:lstStyle/>
        <a:p>
          <a:endParaRPr lang="en-US"/>
        </a:p>
      </dgm:t>
    </dgm:pt>
    <dgm:pt modelId="{BB5C4EDC-D137-4890-A01F-EF95C0661539}" type="sibTrans" cxnId="{B17B46A2-6FD4-4AD7-BF29-588334AB5EF6}">
      <dgm:prSet/>
      <dgm:spPr/>
      <dgm:t>
        <a:bodyPr/>
        <a:lstStyle/>
        <a:p>
          <a:endParaRPr lang="en-US"/>
        </a:p>
      </dgm:t>
    </dgm:pt>
    <dgm:pt modelId="{F1579661-37AE-4E83-B03E-1916B3339410}">
      <dgm:prSet phldrT="[Text]"/>
      <dgm:spPr/>
      <dgm:t>
        <a:bodyPr/>
        <a:lstStyle/>
        <a:p>
          <a:r>
            <a:rPr lang="en-US" dirty="0"/>
            <a:t>    A slave that runs tasks as delegated by the user and master.</a:t>
          </a:r>
        </a:p>
        <a:p>
          <a:endParaRPr lang="en-US" dirty="0"/>
        </a:p>
      </dgm:t>
    </dgm:pt>
    <dgm:pt modelId="{8E2E6E75-4547-420B-8711-72FA168E6527}" type="parTrans" cxnId="{0638A3AA-AC1E-4A71-AF22-B22E38F9AF89}">
      <dgm:prSet/>
      <dgm:spPr/>
      <dgm:t>
        <a:bodyPr/>
        <a:lstStyle/>
        <a:p>
          <a:endParaRPr lang="en-US"/>
        </a:p>
      </dgm:t>
    </dgm:pt>
    <dgm:pt modelId="{6C02453E-FD37-46A4-A8D4-5B848B983DD6}" type="sibTrans" cxnId="{0638A3AA-AC1E-4A71-AF22-B22E38F9AF89}">
      <dgm:prSet/>
      <dgm:spPr/>
      <dgm:t>
        <a:bodyPr/>
        <a:lstStyle/>
        <a:p>
          <a:endParaRPr lang="en-US"/>
        </a:p>
      </dgm:t>
    </dgm:pt>
    <dgm:pt modelId="{B5EAF9CF-9F8D-4376-B3B9-CD28F870884D}">
      <dgm:prSet phldrT="[Text]"/>
      <dgm:spPr/>
      <dgm:t>
        <a:bodyPr/>
        <a:lstStyle/>
        <a:p>
          <a:r>
            <a:rPr lang="en-US" dirty="0"/>
            <a:t>Pod</a:t>
          </a:r>
        </a:p>
      </dgm:t>
    </dgm:pt>
    <dgm:pt modelId="{36692526-5BF4-4E3A-B3EC-D5C76A35EABC}" type="parTrans" cxnId="{1CD7F2F9-E874-4608-BDE1-33196A129F47}">
      <dgm:prSet/>
      <dgm:spPr/>
      <dgm:t>
        <a:bodyPr/>
        <a:lstStyle/>
        <a:p>
          <a:endParaRPr lang="en-US"/>
        </a:p>
      </dgm:t>
    </dgm:pt>
    <dgm:pt modelId="{8F84A0A0-B1F9-41AA-9687-0DF5AD058832}" type="sibTrans" cxnId="{1CD7F2F9-E874-4608-BDE1-33196A129F47}">
      <dgm:prSet/>
      <dgm:spPr/>
      <dgm:t>
        <a:bodyPr/>
        <a:lstStyle/>
        <a:p>
          <a:endParaRPr lang="en-US"/>
        </a:p>
      </dgm:t>
    </dgm:pt>
    <dgm:pt modelId="{4C3C68FB-143D-4E55-A8F7-B879A70C5EB1}">
      <dgm:prSet phldrT="[Text]"/>
      <dgm:spPr/>
      <dgm:t>
        <a:bodyPr/>
        <a:lstStyle/>
        <a:p>
          <a:r>
            <a:rPr lang="en-US" dirty="0"/>
            <a:t>    An application (or part of an application) that runs on a node</a:t>
          </a:r>
        </a:p>
        <a:p>
          <a:endParaRPr lang="en-US" dirty="0"/>
        </a:p>
      </dgm:t>
    </dgm:pt>
    <dgm:pt modelId="{AFDFEDE6-A632-473E-B9BE-6B2E0A5B92A7}" type="parTrans" cxnId="{2E43347F-45D6-48B3-A908-4076B65ED068}">
      <dgm:prSet/>
      <dgm:spPr/>
      <dgm:t>
        <a:bodyPr/>
        <a:lstStyle/>
        <a:p>
          <a:endParaRPr lang="en-US"/>
        </a:p>
      </dgm:t>
    </dgm:pt>
    <dgm:pt modelId="{C987C2C9-25A3-4911-A307-57BE61EC2FF7}" type="sibTrans" cxnId="{2E43347F-45D6-48B3-A908-4076B65ED068}">
      <dgm:prSet/>
      <dgm:spPr/>
      <dgm:t>
        <a:bodyPr/>
        <a:lstStyle/>
        <a:p>
          <a:endParaRPr lang="en-US"/>
        </a:p>
      </dgm:t>
    </dgm:pt>
    <dgm:pt modelId="{51E99618-7598-4EB8-8819-6CEFDFC2C1E6}" type="pres">
      <dgm:prSet presAssocID="{4BCEB893-C373-493D-ADE9-3B9816A076B5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14A1C9E-B05A-4E28-9228-F34C97564D2D}" type="pres">
      <dgm:prSet presAssocID="{FFB7F134-4C2A-4159-8045-2319D85AAC75}" presName="composite" presStyleCnt="0"/>
      <dgm:spPr/>
    </dgm:pt>
    <dgm:pt modelId="{0C28D0CE-05AC-4190-859B-DA5857851CB3}" type="pres">
      <dgm:prSet presAssocID="{FFB7F134-4C2A-4159-8045-2319D85AAC75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EBBC046-C196-4754-A43A-534E3A332B29}" type="pres">
      <dgm:prSet presAssocID="{FFB7F134-4C2A-4159-8045-2319D85AAC75}" presName="Parent" presStyleLbl="alignNode1" presStyleIdx="0" presStyleCnt="3" custScaleY="75965">
        <dgm:presLayoutVars>
          <dgm:chMax val="3"/>
          <dgm:chPref val="3"/>
          <dgm:bulletEnabled val="1"/>
        </dgm:presLayoutVars>
      </dgm:prSet>
      <dgm:spPr/>
    </dgm:pt>
    <dgm:pt modelId="{EE4E6C16-E3FD-4A8F-8C79-AA508002B363}" type="pres">
      <dgm:prSet presAssocID="{FFB7F134-4C2A-4159-8045-2319D85AAC75}" presName="Accent" presStyleLbl="parChTrans1D1" presStyleIdx="0" presStyleCnt="3"/>
      <dgm:spPr/>
    </dgm:pt>
    <dgm:pt modelId="{83F26861-CF47-4D2A-985E-E53CC7DA69DB}" type="pres">
      <dgm:prSet presAssocID="{0FF9149E-718A-472B-986A-8DDE0B566832}" presName="sibTrans" presStyleCnt="0"/>
      <dgm:spPr/>
    </dgm:pt>
    <dgm:pt modelId="{215D7C02-78A6-45CF-B7EC-CBBBB6F9BDA0}" type="pres">
      <dgm:prSet presAssocID="{EA24B0EB-1B5F-411C-A812-EDC1A3CBFDE4}" presName="composite" presStyleCnt="0"/>
      <dgm:spPr/>
    </dgm:pt>
    <dgm:pt modelId="{931A0303-CA6B-42E2-A56B-4A60DCAAE071}" type="pres">
      <dgm:prSet presAssocID="{EA24B0EB-1B5F-411C-A812-EDC1A3CBFDE4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BDFC30D-8539-4931-8C60-25401131FFB6}" type="pres">
      <dgm:prSet presAssocID="{EA24B0EB-1B5F-411C-A812-EDC1A3CBFDE4}" presName="Parent" presStyleLbl="alignNode1" presStyleIdx="1" presStyleCnt="3" custScaleY="66506">
        <dgm:presLayoutVars>
          <dgm:chMax val="3"/>
          <dgm:chPref val="3"/>
          <dgm:bulletEnabled val="1"/>
        </dgm:presLayoutVars>
      </dgm:prSet>
      <dgm:spPr/>
    </dgm:pt>
    <dgm:pt modelId="{1076DB53-0048-4577-9459-FA380D7E2013}" type="pres">
      <dgm:prSet presAssocID="{EA24B0EB-1B5F-411C-A812-EDC1A3CBFDE4}" presName="Accent" presStyleLbl="parChTrans1D1" presStyleIdx="1" presStyleCnt="3" custLinFactY="-29592" custLinFactNeighborY="-100000"/>
      <dgm:spPr/>
    </dgm:pt>
    <dgm:pt modelId="{BDB24004-A90E-41D1-9A71-F208FAF9304C}" type="pres">
      <dgm:prSet presAssocID="{BB5C4EDC-D137-4890-A01F-EF95C0661539}" presName="sibTrans" presStyleCnt="0"/>
      <dgm:spPr/>
    </dgm:pt>
    <dgm:pt modelId="{E5092D18-40C6-40DE-B239-B85D1D56A78F}" type="pres">
      <dgm:prSet presAssocID="{B5EAF9CF-9F8D-4376-B3B9-CD28F870884D}" presName="composite" presStyleCnt="0"/>
      <dgm:spPr/>
    </dgm:pt>
    <dgm:pt modelId="{C95A256C-C11F-4317-8748-905E1D89CF94}" type="pres">
      <dgm:prSet presAssocID="{B5EAF9CF-9F8D-4376-B3B9-CD28F870884D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E0F3489-DA4D-476A-9BF1-FDC448636A48}" type="pres">
      <dgm:prSet presAssocID="{B5EAF9CF-9F8D-4376-B3B9-CD28F870884D}" presName="Parent" presStyleLbl="alignNode1" presStyleIdx="2" presStyleCnt="3" custScaleY="71893" custLinFactNeighborX="814" custLinFactNeighborY="2057">
        <dgm:presLayoutVars>
          <dgm:chMax val="3"/>
          <dgm:chPref val="3"/>
          <dgm:bulletEnabled val="1"/>
        </dgm:presLayoutVars>
      </dgm:prSet>
      <dgm:spPr/>
    </dgm:pt>
    <dgm:pt modelId="{EE9132BA-BB86-48DC-AB85-8B1D04CDE3A6}" type="pres">
      <dgm:prSet presAssocID="{B5EAF9CF-9F8D-4376-B3B9-CD28F870884D}" presName="Accent" presStyleLbl="parChTrans1D1" presStyleIdx="2" presStyleCnt="3"/>
      <dgm:spPr/>
    </dgm:pt>
  </dgm:ptLst>
  <dgm:cxnLst>
    <dgm:cxn modelId="{96F19970-151D-4BF3-9783-985C613CD821}" srcId="{FFB7F134-4C2A-4159-8045-2319D85AAC75}" destId="{699F1B0B-E356-4C47-A8C2-72816D543E5B}" srcOrd="0" destOrd="0" parTransId="{463F6439-94F6-465A-97F3-357E94B2A2F6}" sibTransId="{C5F214DD-DD77-4385-8AA4-8A9EE006AE9D}"/>
    <dgm:cxn modelId="{B17B46A2-6FD4-4AD7-BF29-588334AB5EF6}" srcId="{4BCEB893-C373-493D-ADE9-3B9816A076B5}" destId="{EA24B0EB-1B5F-411C-A812-EDC1A3CBFDE4}" srcOrd="1" destOrd="0" parTransId="{D9ED0C99-FDC5-435D-9057-6FAD645BFDEF}" sibTransId="{BB5C4EDC-D137-4890-A01F-EF95C0661539}"/>
    <dgm:cxn modelId="{43B1333D-EE74-44F2-9BFC-194107FAD407}" type="presOf" srcId="{4BCEB893-C373-493D-ADE9-3B9816A076B5}" destId="{51E99618-7598-4EB8-8819-6CEFDFC2C1E6}" srcOrd="0" destOrd="0" presId="urn:microsoft.com/office/officeart/2011/layout/TabList"/>
    <dgm:cxn modelId="{5FECBEF4-EAB4-46E4-AA88-ACECA8A0C0F9}" type="presOf" srcId="{B5EAF9CF-9F8D-4376-B3B9-CD28F870884D}" destId="{2E0F3489-DA4D-476A-9BF1-FDC448636A48}" srcOrd="0" destOrd="0" presId="urn:microsoft.com/office/officeart/2011/layout/TabList"/>
    <dgm:cxn modelId="{8EEA17FD-FD24-4EF7-BF02-4F11D071B9E2}" type="presOf" srcId="{699F1B0B-E356-4C47-A8C2-72816D543E5B}" destId="{0C28D0CE-05AC-4190-859B-DA5857851CB3}" srcOrd="0" destOrd="0" presId="urn:microsoft.com/office/officeart/2011/layout/TabList"/>
    <dgm:cxn modelId="{2E43347F-45D6-48B3-A908-4076B65ED068}" srcId="{B5EAF9CF-9F8D-4376-B3B9-CD28F870884D}" destId="{4C3C68FB-143D-4E55-A8F7-B879A70C5EB1}" srcOrd="0" destOrd="0" parTransId="{AFDFEDE6-A632-473E-B9BE-6B2E0A5B92A7}" sibTransId="{C987C2C9-25A3-4911-A307-57BE61EC2FF7}"/>
    <dgm:cxn modelId="{336AB894-4AF2-4305-8A0B-DB9B3729D33B}" type="presOf" srcId="{F1579661-37AE-4E83-B03E-1916B3339410}" destId="{931A0303-CA6B-42E2-A56B-4A60DCAAE071}" srcOrd="0" destOrd="0" presId="urn:microsoft.com/office/officeart/2011/layout/TabList"/>
    <dgm:cxn modelId="{1CD7F2F9-E874-4608-BDE1-33196A129F47}" srcId="{4BCEB893-C373-493D-ADE9-3B9816A076B5}" destId="{B5EAF9CF-9F8D-4376-B3B9-CD28F870884D}" srcOrd="2" destOrd="0" parTransId="{36692526-5BF4-4E3A-B3EC-D5C76A35EABC}" sibTransId="{8F84A0A0-B1F9-41AA-9687-0DF5AD058832}"/>
    <dgm:cxn modelId="{0638A3AA-AC1E-4A71-AF22-B22E38F9AF89}" srcId="{EA24B0EB-1B5F-411C-A812-EDC1A3CBFDE4}" destId="{F1579661-37AE-4E83-B03E-1916B3339410}" srcOrd="0" destOrd="0" parTransId="{8E2E6E75-4547-420B-8711-72FA168E6527}" sibTransId="{6C02453E-FD37-46A4-A8D4-5B848B983DD6}"/>
    <dgm:cxn modelId="{BB1C6D1F-9A71-443C-A99B-490BD7BF929A}" type="presOf" srcId="{EA24B0EB-1B5F-411C-A812-EDC1A3CBFDE4}" destId="{8BDFC30D-8539-4931-8C60-25401131FFB6}" srcOrd="0" destOrd="0" presId="urn:microsoft.com/office/officeart/2011/layout/TabList"/>
    <dgm:cxn modelId="{97D429D2-E0A8-4F48-B97B-224421B45C54}" srcId="{4BCEB893-C373-493D-ADE9-3B9816A076B5}" destId="{FFB7F134-4C2A-4159-8045-2319D85AAC75}" srcOrd="0" destOrd="0" parTransId="{CFDBFC4D-9552-4774-BD4C-00160EA9705D}" sibTransId="{0FF9149E-718A-472B-986A-8DDE0B566832}"/>
    <dgm:cxn modelId="{12632C2D-1FCE-4E9A-865B-1BBBE0C0E128}" type="presOf" srcId="{FFB7F134-4C2A-4159-8045-2319D85AAC75}" destId="{0EBBC046-C196-4754-A43A-534E3A332B29}" srcOrd="0" destOrd="0" presId="urn:microsoft.com/office/officeart/2011/layout/TabList"/>
    <dgm:cxn modelId="{D81E5564-4C18-4E63-A4B7-8C14612B161E}" type="presOf" srcId="{4C3C68FB-143D-4E55-A8F7-B879A70C5EB1}" destId="{C95A256C-C11F-4317-8748-905E1D89CF94}" srcOrd="0" destOrd="0" presId="urn:microsoft.com/office/officeart/2011/layout/TabList"/>
    <dgm:cxn modelId="{D3791CD0-7FD5-4666-8ABE-8EE08758AE88}" type="presParOf" srcId="{51E99618-7598-4EB8-8819-6CEFDFC2C1E6}" destId="{714A1C9E-B05A-4E28-9228-F34C97564D2D}" srcOrd="0" destOrd="0" presId="urn:microsoft.com/office/officeart/2011/layout/TabList"/>
    <dgm:cxn modelId="{CBD9F569-ADFF-4851-92F5-BAA23CBFE316}" type="presParOf" srcId="{714A1C9E-B05A-4E28-9228-F34C97564D2D}" destId="{0C28D0CE-05AC-4190-859B-DA5857851CB3}" srcOrd="0" destOrd="0" presId="urn:microsoft.com/office/officeart/2011/layout/TabList"/>
    <dgm:cxn modelId="{11A009B6-F9E9-4067-A8E5-83DC0A146BCB}" type="presParOf" srcId="{714A1C9E-B05A-4E28-9228-F34C97564D2D}" destId="{0EBBC046-C196-4754-A43A-534E3A332B29}" srcOrd="1" destOrd="0" presId="urn:microsoft.com/office/officeart/2011/layout/TabList"/>
    <dgm:cxn modelId="{689EBDD6-944A-4303-9292-13952244FB7C}" type="presParOf" srcId="{714A1C9E-B05A-4E28-9228-F34C97564D2D}" destId="{EE4E6C16-E3FD-4A8F-8C79-AA508002B363}" srcOrd="2" destOrd="0" presId="urn:microsoft.com/office/officeart/2011/layout/TabList"/>
    <dgm:cxn modelId="{299F9807-6C95-4051-B61C-36322599E556}" type="presParOf" srcId="{51E99618-7598-4EB8-8819-6CEFDFC2C1E6}" destId="{83F26861-CF47-4D2A-985E-E53CC7DA69DB}" srcOrd="1" destOrd="0" presId="urn:microsoft.com/office/officeart/2011/layout/TabList"/>
    <dgm:cxn modelId="{258A540B-53A0-441F-9F74-941AC1BF38E3}" type="presParOf" srcId="{51E99618-7598-4EB8-8819-6CEFDFC2C1E6}" destId="{215D7C02-78A6-45CF-B7EC-CBBBB6F9BDA0}" srcOrd="2" destOrd="0" presId="urn:microsoft.com/office/officeart/2011/layout/TabList"/>
    <dgm:cxn modelId="{3939C341-ACA2-4541-AC2A-DDF31990A886}" type="presParOf" srcId="{215D7C02-78A6-45CF-B7EC-CBBBB6F9BDA0}" destId="{931A0303-CA6B-42E2-A56B-4A60DCAAE071}" srcOrd="0" destOrd="0" presId="urn:microsoft.com/office/officeart/2011/layout/TabList"/>
    <dgm:cxn modelId="{9DBC54A3-56C6-45AF-8057-3C8E87D07D8A}" type="presParOf" srcId="{215D7C02-78A6-45CF-B7EC-CBBBB6F9BDA0}" destId="{8BDFC30D-8539-4931-8C60-25401131FFB6}" srcOrd="1" destOrd="0" presId="urn:microsoft.com/office/officeart/2011/layout/TabList"/>
    <dgm:cxn modelId="{F40D7723-BB87-4A00-B58A-9785DD04A087}" type="presParOf" srcId="{215D7C02-78A6-45CF-B7EC-CBBBB6F9BDA0}" destId="{1076DB53-0048-4577-9459-FA380D7E2013}" srcOrd="2" destOrd="0" presId="urn:microsoft.com/office/officeart/2011/layout/TabList"/>
    <dgm:cxn modelId="{0DEC7170-2AC5-484A-8F7B-7391DAE15712}" type="presParOf" srcId="{51E99618-7598-4EB8-8819-6CEFDFC2C1E6}" destId="{BDB24004-A90E-41D1-9A71-F208FAF9304C}" srcOrd="3" destOrd="0" presId="urn:microsoft.com/office/officeart/2011/layout/TabList"/>
    <dgm:cxn modelId="{477B00E8-DB89-4E08-AE31-CC2FADF70A83}" type="presParOf" srcId="{51E99618-7598-4EB8-8819-6CEFDFC2C1E6}" destId="{E5092D18-40C6-40DE-B239-B85D1D56A78F}" srcOrd="4" destOrd="0" presId="urn:microsoft.com/office/officeart/2011/layout/TabList"/>
    <dgm:cxn modelId="{79EE7089-4225-4E6E-A2EE-157D510FE0E0}" type="presParOf" srcId="{E5092D18-40C6-40DE-B239-B85D1D56A78F}" destId="{C95A256C-C11F-4317-8748-905E1D89CF94}" srcOrd="0" destOrd="0" presId="urn:microsoft.com/office/officeart/2011/layout/TabList"/>
    <dgm:cxn modelId="{149148FF-ED62-4E48-A25E-D65F770F4C84}" type="presParOf" srcId="{E5092D18-40C6-40DE-B239-B85D1D56A78F}" destId="{2E0F3489-DA4D-476A-9BF1-FDC448636A48}" srcOrd="1" destOrd="0" presId="urn:microsoft.com/office/officeart/2011/layout/TabList"/>
    <dgm:cxn modelId="{4C1BC6DD-5153-4AA3-AB30-E19888D590FB}" type="presParOf" srcId="{E5092D18-40C6-40DE-B239-B85D1D56A78F}" destId="{EE9132BA-BB86-48DC-AB85-8B1D04CDE3A6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8384C-251A-4FAE-917C-04BE38B01B2C}">
      <dsp:nvSpPr>
        <dsp:cNvPr id="0" name=""/>
        <dsp:cNvSpPr/>
      </dsp:nvSpPr>
      <dsp:spPr>
        <a:xfrm>
          <a:off x="1789876" y="1543984"/>
          <a:ext cx="3446887" cy="15549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23443" y="0"/>
              </a:lnTo>
              <a:lnTo>
                <a:pt x="1723443" y="1554907"/>
              </a:lnTo>
              <a:lnTo>
                <a:pt x="3446887" y="1554907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418786" y="2226904"/>
        <a:ext cx="189068" cy="189068"/>
      </dsp:txXfrm>
    </dsp:sp>
    <dsp:sp modelId="{CDCF3227-AA43-45C5-8798-F42C77E7B5CA}">
      <dsp:nvSpPr>
        <dsp:cNvPr id="0" name=""/>
        <dsp:cNvSpPr/>
      </dsp:nvSpPr>
      <dsp:spPr>
        <a:xfrm>
          <a:off x="1789876" y="1543984"/>
          <a:ext cx="3439762" cy="6625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19881" y="0"/>
              </a:lnTo>
              <a:lnTo>
                <a:pt x="1719881" y="662559"/>
              </a:lnTo>
              <a:lnTo>
                <a:pt x="3439762" y="662559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422183" y="1787689"/>
        <a:ext cx="175149" cy="175149"/>
      </dsp:txXfrm>
    </dsp:sp>
    <dsp:sp modelId="{1D3BBC86-3B75-4C48-9683-D954941BB7BE}">
      <dsp:nvSpPr>
        <dsp:cNvPr id="0" name=""/>
        <dsp:cNvSpPr/>
      </dsp:nvSpPr>
      <dsp:spPr>
        <a:xfrm>
          <a:off x="1789876" y="1320352"/>
          <a:ext cx="3411193" cy="223631"/>
        </a:xfrm>
        <a:custGeom>
          <a:avLst/>
          <a:gdLst/>
          <a:ahLst/>
          <a:cxnLst/>
          <a:rect l="0" t="0" r="0" b="0"/>
          <a:pathLst>
            <a:path>
              <a:moveTo>
                <a:pt x="0" y="223631"/>
              </a:moveTo>
              <a:lnTo>
                <a:pt x="1705596" y="223631"/>
              </a:lnTo>
              <a:lnTo>
                <a:pt x="1705596" y="0"/>
              </a:lnTo>
              <a:lnTo>
                <a:pt x="3411193" y="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10010" y="1346705"/>
        <a:ext cx="170925" cy="170925"/>
      </dsp:txXfrm>
    </dsp:sp>
    <dsp:sp modelId="{7B450EC5-28FD-4A3E-AFD7-D15AF9B6B88C}">
      <dsp:nvSpPr>
        <dsp:cNvPr id="0" name=""/>
        <dsp:cNvSpPr/>
      </dsp:nvSpPr>
      <dsp:spPr>
        <a:xfrm>
          <a:off x="1789876" y="490904"/>
          <a:ext cx="3403682" cy="1053080"/>
        </a:xfrm>
        <a:custGeom>
          <a:avLst/>
          <a:gdLst/>
          <a:ahLst/>
          <a:cxnLst/>
          <a:rect l="0" t="0" r="0" b="0"/>
          <a:pathLst>
            <a:path>
              <a:moveTo>
                <a:pt x="0" y="1053080"/>
              </a:moveTo>
              <a:lnTo>
                <a:pt x="1701841" y="1053080"/>
              </a:lnTo>
              <a:lnTo>
                <a:pt x="1701841" y="0"/>
              </a:lnTo>
              <a:lnTo>
                <a:pt x="3403682" y="0"/>
              </a:lnTo>
            </a:path>
          </a:pathLst>
        </a:cu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402646" y="928372"/>
        <a:ext cx="178143" cy="178143"/>
      </dsp:txXfrm>
    </dsp:sp>
    <dsp:sp modelId="{CE506889-FB7B-4AC0-AB94-E141ED1551DC}">
      <dsp:nvSpPr>
        <dsp:cNvPr id="0" name=""/>
        <dsp:cNvSpPr/>
      </dsp:nvSpPr>
      <dsp:spPr>
        <a:xfrm>
          <a:off x="0" y="1036228"/>
          <a:ext cx="2564241" cy="10155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With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Kubernetes</a:t>
          </a:r>
        </a:p>
      </dsp:txBody>
      <dsp:txXfrm>
        <a:off x="0" y="1036228"/>
        <a:ext cx="2564241" cy="1015512"/>
      </dsp:txXfrm>
    </dsp:sp>
    <dsp:sp modelId="{7B0DF62C-8F58-418B-AFAC-7052AA85DBD4}">
      <dsp:nvSpPr>
        <dsp:cNvPr id="0" name=""/>
        <dsp:cNvSpPr/>
      </dsp:nvSpPr>
      <dsp:spPr>
        <a:xfrm>
          <a:off x="5193559" y="144995"/>
          <a:ext cx="2269162" cy="691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Deploy</a:t>
          </a:r>
        </a:p>
      </dsp:txBody>
      <dsp:txXfrm>
        <a:off x="5193559" y="144995"/>
        <a:ext cx="2269162" cy="691817"/>
      </dsp:txXfrm>
    </dsp:sp>
    <dsp:sp modelId="{F46F0C60-8F8F-4B01-A482-F12C16070AB6}">
      <dsp:nvSpPr>
        <dsp:cNvPr id="0" name=""/>
        <dsp:cNvSpPr/>
      </dsp:nvSpPr>
      <dsp:spPr>
        <a:xfrm>
          <a:off x="5201070" y="974443"/>
          <a:ext cx="2269162" cy="691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Scale</a:t>
          </a:r>
        </a:p>
      </dsp:txBody>
      <dsp:txXfrm>
        <a:off x="5201070" y="974443"/>
        <a:ext cx="2269162" cy="691817"/>
      </dsp:txXfrm>
    </dsp:sp>
    <dsp:sp modelId="{C5F2667E-D405-4ADB-A5F0-BF1A56B02F1C}">
      <dsp:nvSpPr>
        <dsp:cNvPr id="0" name=""/>
        <dsp:cNvSpPr/>
      </dsp:nvSpPr>
      <dsp:spPr>
        <a:xfrm>
          <a:off x="5229639" y="1860634"/>
          <a:ext cx="2269162" cy="691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Roll out new features</a:t>
          </a:r>
        </a:p>
      </dsp:txBody>
      <dsp:txXfrm>
        <a:off x="5229639" y="1860634"/>
        <a:ext cx="2269162" cy="691817"/>
      </dsp:txXfrm>
    </dsp:sp>
    <dsp:sp modelId="{4040D24B-E888-461D-B591-B96556A9AEAD}">
      <dsp:nvSpPr>
        <dsp:cNvPr id="0" name=""/>
        <dsp:cNvSpPr/>
      </dsp:nvSpPr>
      <dsp:spPr>
        <a:xfrm>
          <a:off x="5236764" y="2752983"/>
          <a:ext cx="2269162" cy="6918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Optimize</a:t>
          </a:r>
        </a:p>
      </dsp:txBody>
      <dsp:txXfrm>
        <a:off x="5236764" y="2752983"/>
        <a:ext cx="2269162" cy="691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132BA-BB86-48DC-AB85-8B1D04CDE3A6}">
      <dsp:nvSpPr>
        <dsp:cNvPr id="0" name=""/>
        <dsp:cNvSpPr/>
      </dsp:nvSpPr>
      <dsp:spPr>
        <a:xfrm>
          <a:off x="0" y="2827078"/>
          <a:ext cx="8817428" cy="0"/>
        </a:xfrm>
        <a:prstGeom prst="line">
          <a:avLst/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6DB53-0048-4577-9459-FA380D7E2013}">
      <dsp:nvSpPr>
        <dsp:cNvPr id="0" name=""/>
        <dsp:cNvSpPr/>
      </dsp:nvSpPr>
      <dsp:spPr>
        <a:xfrm>
          <a:off x="0" y="1822898"/>
          <a:ext cx="8817428" cy="0"/>
        </a:xfrm>
        <a:prstGeom prst="line">
          <a:avLst/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E6C16-E3FD-4A8F-8C79-AA508002B363}">
      <dsp:nvSpPr>
        <dsp:cNvPr id="0" name=""/>
        <dsp:cNvSpPr/>
      </dsp:nvSpPr>
      <dsp:spPr>
        <a:xfrm>
          <a:off x="0" y="912025"/>
          <a:ext cx="8817428" cy="0"/>
        </a:xfrm>
        <a:prstGeom prst="line">
          <a:avLst/>
        </a:prstGeom>
        <a:noFill/>
        <a:ln w="12700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8D0CE-05AC-4190-859B-DA5857851CB3}">
      <dsp:nvSpPr>
        <dsp:cNvPr id="0" name=""/>
        <dsp:cNvSpPr/>
      </dsp:nvSpPr>
      <dsp:spPr>
        <a:xfrm>
          <a:off x="2292531" y="95"/>
          <a:ext cx="6524896" cy="911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The managing machine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292531" y="95"/>
        <a:ext cx="6524896" cy="911930"/>
      </dsp:txXfrm>
    </dsp:sp>
    <dsp:sp modelId="{0EBBC046-C196-4754-A43A-534E3A332B29}">
      <dsp:nvSpPr>
        <dsp:cNvPr id="0" name=""/>
        <dsp:cNvSpPr/>
      </dsp:nvSpPr>
      <dsp:spPr>
        <a:xfrm>
          <a:off x="0" y="109686"/>
          <a:ext cx="2292531" cy="69274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Master</a:t>
          </a:r>
        </a:p>
      </dsp:txBody>
      <dsp:txXfrm>
        <a:off x="33823" y="143509"/>
        <a:ext cx="2224885" cy="658924"/>
      </dsp:txXfrm>
    </dsp:sp>
    <dsp:sp modelId="{931A0303-CA6B-42E2-A56B-4A60DCAAE071}">
      <dsp:nvSpPr>
        <dsp:cNvPr id="0" name=""/>
        <dsp:cNvSpPr/>
      </dsp:nvSpPr>
      <dsp:spPr>
        <a:xfrm>
          <a:off x="2292531" y="957621"/>
          <a:ext cx="6524896" cy="911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A slave that runs tasks as delegated by the user and master.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292531" y="957621"/>
        <a:ext cx="6524896" cy="911930"/>
      </dsp:txXfrm>
    </dsp:sp>
    <dsp:sp modelId="{8BDFC30D-8539-4931-8C60-25401131FFB6}">
      <dsp:nvSpPr>
        <dsp:cNvPr id="0" name=""/>
        <dsp:cNvSpPr/>
      </dsp:nvSpPr>
      <dsp:spPr>
        <a:xfrm>
          <a:off x="0" y="1110342"/>
          <a:ext cx="2292531" cy="60648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Node /Minion</a:t>
          </a:r>
        </a:p>
      </dsp:txBody>
      <dsp:txXfrm>
        <a:off x="29612" y="1139954"/>
        <a:ext cx="2233307" cy="576876"/>
      </dsp:txXfrm>
    </dsp:sp>
    <dsp:sp modelId="{C95A256C-C11F-4317-8748-905E1D89CF94}">
      <dsp:nvSpPr>
        <dsp:cNvPr id="0" name=""/>
        <dsp:cNvSpPr/>
      </dsp:nvSpPr>
      <dsp:spPr>
        <a:xfrm>
          <a:off x="2292531" y="1915148"/>
          <a:ext cx="6524896" cy="911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   An application (or part of an application) that runs on a node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292531" y="1915148"/>
        <a:ext cx="6524896" cy="911930"/>
      </dsp:txXfrm>
    </dsp:sp>
    <dsp:sp modelId="{2E0F3489-DA4D-476A-9BF1-FDC448636A48}">
      <dsp:nvSpPr>
        <dsp:cNvPr id="0" name=""/>
        <dsp:cNvSpPr/>
      </dsp:nvSpPr>
      <dsp:spPr>
        <a:xfrm>
          <a:off x="18661" y="2062065"/>
          <a:ext cx="2292531" cy="65561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Pod</a:t>
          </a:r>
        </a:p>
      </dsp:txBody>
      <dsp:txXfrm>
        <a:off x="50671" y="2094075"/>
        <a:ext cx="2228511" cy="623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BA11F-B04F-4771-A817-EE614FDFEA41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E5807-AEAF-4E2A-9CDA-6D6E1C8B7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0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5807-AEAF-4E2A-9CDA-6D6E1C8B7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4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5807-AEAF-4E2A-9CDA-6D6E1C8B7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3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967F601-7E3C-4A6F-A8EE-2F263D5DA2F5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224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601-7E3C-4A6F-A8EE-2F263D5DA2F5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601-7E3C-4A6F-A8EE-2F263D5DA2F5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9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601-7E3C-4A6F-A8EE-2F263D5DA2F5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2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67F601-7E3C-4A6F-A8EE-2F263D5DA2F5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3826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601-7E3C-4A6F-A8EE-2F263D5DA2F5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289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601-7E3C-4A6F-A8EE-2F263D5DA2F5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013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601-7E3C-4A6F-A8EE-2F263D5DA2F5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2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F601-7E3C-4A6F-A8EE-2F263D5DA2F5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2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967F601-7E3C-4A6F-A8EE-2F263D5DA2F5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00259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967F601-7E3C-4A6F-A8EE-2F263D5DA2F5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67F601-7E3C-4A6F-A8EE-2F263D5DA2F5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42EAF1-CBD2-4676-9656-161BF0D380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459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ragatishaw/" TargetMode="External"/><Relationship Id="rId2" Type="http://schemas.openxmlformats.org/officeDocument/2006/relationships/hyperlink" Target="https://www.linkedin.com/in/aashritandon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sarthak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7024" y="1847460"/>
            <a:ext cx="5201413" cy="3841857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Kubernetes </a:t>
            </a:r>
            <a:br>
              <a:rPr lang="en-US" sz="6000" dirty="0"/>
            </a:br>
            <a:r>
              <a:rPr lang="en-US" sz="6000" dirty="0"/>
              <a:t>&amp; </a:t>
            </a:r>
            <a:br>
              <a:rPr lang="en-US" sz="6000" dirty="0"/>
            </a:br>
            <a:r>
              <a:rPr lang="en-US" sz="6000" dirty="0"/>
              <a:t>Google Container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589" y="5290457"/>
            <a:ext cx="12427468" cy="169227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0" dirty="0">
                <a:solidFill>
                  <a:schemeClr val="bg1">
                    <a:lumMod val="85000"/>
                  </a:schemeClr>
                </a:solidFill>
              </a:rPr>
              <a:t>Under supervision of </a:t>
            </a:r>
          </a:p>
          <a:p>
            <a:pPr algn="l"/>
            <a:r>
              <a:rPr lang="en-US" b="0" dirty="0">
                <a:solidFill>
                  <a:schemeClr val="bg1">
                    <a:lumMod val="85000"/>
                  </a:schemeClr>
                </a:solidFill>
              </a:rPr>
              <a:t>Prof. Srikanth Krishnamurthy</a:t>
            </a:r>
          </a:p>
          <a:p>
            <a:pPr algn="l"/>
            <a:r>
              <a:rPr lang="en-US" b="0" dirty="0">
                <a:solidFill>
                  <a:schemeClr val="bg1">
                    <a:lumMod val="85000"/>
                  </a:schemeClr>
                </a:solidFill>
              </a:rPr>
              <a:t>Presented by </a:t>
            </a:r>
          </a:p>
          <a:p>
            <a:pPr algn="l"/>
            <a:r>
              <a:rPr lang="en-US" b="0" dirty="0" err="1">
                <a:solidFill>
                  <a:schemeClr val="bg1">
                    <a:lumMod val="85000"/>
                  </a:schemeClr>
                </a:solidFill>
              </a:rPr>
              <a:t>Aashri</a:t>
            </a:r>
            <a:r>
              <a:rPr lang="en-US" b="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bg1">
                    <a:lumMod val="85000"/>
                  </a:schemeClr>
                </a:solidFill>
              </a:rPr>
              <a:t>tandon</a:t>
            </a:r>
            <a:r>
              <a:rPr lang="en-US" b="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en-US" b="0" cap="none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https://www.linkedin.com/in/aashritandon/</a:t>
            </a:r>
            <a:r>
              <a:rPr lang="en-US" b="0" cap="none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algn="l"/>
            <a:r>
              <a:rPr lang="en-US" b="0" dirty="0">
                <a:solidFill>
                  <a:schemeClr val="bg1">
                    <a:lumMod val="85000"/>
                  </a:schemeClr>
                </a:solidFill>
              </a:rPr>
              <a:t>Pragati Shaw(</a:t>
            </a:r>
            <a:r>
              <a:rPr lang="en-US" b="0" cap="none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https://www.linkedin.com/in/pragatishaw/</a:t>
            </a:r>
            <a:r>
              <a:rPr lang="en-US" b="0" cap="none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pPr algn="l"/>
            <a:r>
              <a:rPr lang="en-US" b="0" dirty="0" err="1">
                <a:solidFill>
                  <a:schemeClr val="bg1">
                    <a:lumMod val="85000"/>
                  </a:schemeClr>
                </a:solidFill>
              </a:rPr>
              <a:t>Sarthak</a:t>
            </a:r>
            <a:r>
              <a:rPr lang="en-US" b="0" dirty="0">
                <a:solidFill>
                  <a:schemeClr val="bg1">
                    <a:lumMod val="85000"/>
                  </a:schemeClr>
                </a:solidFill>
              </a:rPr>
              <a:t> Agarwal(</a:t>
            </a:r>
            <a:r>
              <a:rPr lang="en-US" b="0" cap="none" dirty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https://www.linkedin.com/in/sarthaka/</a:t>
            </a:r>
            <a:r>
              <a:rPr lang="en-US" b="0" cap="none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501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hank you ppt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92" y="1467552"/>
            <a:ext cx="3876810" cy="358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19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90635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073021"/>
            <a:ext cx="10178322" cy="5402424"/>
          </a:xfrm>
        </p:spPr>
        <p:txBody>
          <a:bodyPr/>
          <a:lstStyle/>
          <a:p>
            <a:r>
              <a:rPr lang="en-US" dirty="0"/>
              <a:t>Why Docker is not enough?</a:t>
            </a:r>
          </a:p>
          <a:p>
            <a:r>
              <a:rPr lang="en-US" dirty="0"/>
              <a:t>What are Kubernetes? 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Kubernetes on Local Machine</a:t>
            </a:r>
          </a:p>
          <a:p>
            <a:r>
              <a:rPr lang="en-US" dirty="0"/>
              <a:t>Kubernetes on Google Container Engine</a:t>
            </a:r>
          </a:p>
        </p:txBody>
      </p:sp>
    </p:spTree>
    <p:extLst>
      <p:ext uri="{BB962C8B-B14F-4D97-AF65-F5344CB8AC3E}">
        <p14:creationId xmlns:p14="http://schemas.microsoft.com/office/powerpoint/2010/main" val="297594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xoriant.com/blog/wp-content/uploads/2016/06/Kubernetes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99674" y="4136572"/>
            <a:ext cx="5531953" cy="203927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070" y="518718"/>
            <a:ext cx="2931735" cy="5657128"/>
          </a:xfrm>
        </p:spPr>
        <p:txBody>
          <a:bodyPr anchor="t">
            <a:normAutofit/>
          </a:bodyPr>
          <a:lstStyle/>
          <a:p>
            <a:r>
              <a:rPr lang="en-US" sz="4000" dirty="0"/>
              <a:t>Why Docker is not enough?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640" y="518719"/>
            <a:ext cx="7226903" cy="3453262"/>
          </a:xfrm>
        </p:spPr>
        <p:txBody>
          <a:bodyPr>
            <a:normAutofit/>
          </a:bodyPr>
          <a:lstStyle/>
          <a:p>
            <a:r>
              <a:rPr lang="en-US" dirty="0"/>
              <a:t>Cannot manage containers across multiple nodes, or schedule and manage tasks to be completed across clusters</a:t>
            </a:r>
          </a:p>
          <a:p>
            <a:r>
              <a:rPr lang="en-US" dirty="0"/>
              <a:t>Kubernetes is available to make working with Docker more efficient and streamlined</a:t>
            </a:r>
          </a:p>
          <a:p>
            <a:r>
              <a:rPr lang="en-US" dirty="0"/>
              <a:t>Kubernetes is a solution for overseeing and managing multiple containers at scale, rather than just working with Docker on a manually-configured host.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7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90635"/>
          </a:xfrm>
        </p:spPr>
        <p:txBody>
          <a:bodyPr>
            <a:normAutofit fontScale="90000"/>
          </a:bodyPr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75657"/>
            <a:ext cx="10038363" cy="529978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Kubernetes is an open-source platform for automating deployment, scaling, and operations of application containers across clusters of hosts, providing container-centric infrastructure.</a:t>
            </a:r>
          </a:p>
          <a:p>
            <a:pPr marL="0" indent="0">
              <a:buNone/>
            </a:pPr>
            <a:r>
              <a:rPr lang="en-US" sz="2400" dirty="0"/>
              <a:t>It packages all necessary tools- orchestration, service discovery, load balancing together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93397992"/>
              </p:ext>
            </p:extLst>
          </p:nvPr>
        </p:nvGraphicFramePr>
        <p:xfrm>
          <a:off x="1941974" y="3041780"/>
          <a:ext cx="9003004" cy="3648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447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90635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749218"/>
              </p:ext>
            </p:extLst>
          </p:nvPr>
        </p:nvGraphicFramePr>
        <p:xfrm>
          <a:off x="1251678" y="1950099"/>
          <a:ext cx="8817428" cy="2827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53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90635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50447" y="1196417"/>
            <a:ext cx="7491106" cy="53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6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on Local machine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0161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Kubernetes on Google Container engine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720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Questions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259" y="1858714"/>
            <a:ext cx="3821589" cy="270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6636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440</TotalTime>
  <Words>172</Words>
  <Application>Microsoft Office PowerPoint</Application>
  <PresentationFormat>Widescreen</PresentationFormat>
  <Paragraphs>41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Impact</vt:lpstr>
      <vt:lpstr>Badge</vt:lpstr>
      <vt:lpstr>Kubernetes  &amp;  Google Container Engine</vt:lpstr>
      <vt:lpstr>Agenda</vt:lpstr>
      <vt:lpstr>Why Docker is not enough?</vt:lpstr>
      <vt:lpstr>Kubernetes</vt:lpstr>
      <vt:lpstr>Components</vt:lpstr>
      <vt:lpstr>Architecture</vt:lpstr>
      <vt:lpstr>Kubernetes on Local machine</vt:lpstr>
      <vt:lpstr>Kubernetes on Google Container engine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 &amp;  Google Container Engine</dc:title>
  <dc:creator>Pragati Shaw</dc:creator>
  <cp:lastModifiedBy>Pragati Shaw</cp:lastModifiedBy>
  <cp:revision>18</cp:revision>
  <dcterms:created xsi:type="dcterms:W3CDTF">2017-02-10T01:10:55Z</dcterms:created>
  <dcterms:modified xsi:type="dcterms:W3CDTF">2017-02-11T03:45:07Z</dcterms:modified>
</cp:coreProperties>
</file>