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6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0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864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30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86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03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14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7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1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0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79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9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A01F-8736-44A6-9146-5754A95217E5}" type="datetimeFigureOut">
              <a:rPr lang="de-DE" smtClean="0"/>
              <a:t>02.07.21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7737-3B32-47AA-8B97-2080CDA72F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0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pieren 73"/>
          <p:cNvGrpSpPr/>
          <p:nvPr/>
        </p:nvGrpSpPr>
        <p:grpSpPr>
          <a:xfrm>
            <a:off x="866274" y="1311442"/>
            <a:ext cx="10027385" cy="4277768"/>
            <a:chOff x="866274" y="1311442"/>
            <a:chExt cx="10027385" cy="4277768"/>
          </a:xfrm>
        </p:grpSpPr>
        <p:sp>
          <p:nvSpPr>
            <p:cNvPr id="73" name="Rechteck 72"/>
            <p:cNvSpPr/>
            <p:nvPr/>
          </p:nvSpPr>
          <p:spPr>
            <a:xfrm>
              <a:off x="866274" y="1311442"/>
              <a:ext cx="9637294" cy="40666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2" name="Gruppieren 71"/>
            <p:cNvGrpSpPr/>
            <p:nvPr/>
          </p:nvGrpSpPr>
          <p:grpSpPr>
            <a:xfrm>
              <a:off x="1019486" y="1407894"/>
              <a:ext cx="9874173" cy="4181316"/>
              <a:chOff x="397171" y="3067227"/>
              <a:chExt cx="9874173" cy="4181316"/>
            </a:xfrm>
          </p:grpSpPr>
          <p:grpSp>
            <p:nvGrpSpPr>
              <p:cNvPr id="53" name="Gruppieren 52"/>
              <p:cNvGrpSpPr/>
              <p:nvPr/>
            </p:nvGrpSpPr>
            <p:grpSpPr>
              <a:xfrm>
                <a:off x="397171" y="3067227"/>
                <a:ext cx="9367025" cy="3277168"/>
                <a:chOff x="367988" y="3378512"/>
                <a:chExt cx="9367025" cy="3277168"/>
              </a:xfrm>
            </p:grpSpPr>
            <p:cxnSp>
              <p:nvCxnSpPr>
                <p:cNvPr id="5" name="Gerade Verbindung mit Pfeil 4"/>
                <p:cNvCxnSpPr/>
                <p:nvPr/>
              </p:nvCxnSpPr>
              <p:spPr>
                <a:xfrm>
                  <a:off x="367988" y="6612673"/>
                  <a:ext cx="936702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hteck 9"/>
                <p:cNvSpPr/>
                <p:nvPr/>
              </p:nvSpPr>
              <p:spPr>
                <a:xfrm>
                  <a:off x="7476886" y="4117281"/>
                  <a:ext cx="2118732" cy="147753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b="1" dirty="0"/>
                    <a:t>+</a:t>
                  </a:r>
                </a:p>
              </p:txBody>
            </p:sp>
            <p:sp>
              <p:nvSpPr>
                <p:cNvPr id="25" name="Rechteck 24"/>
                <p:cNvSpPr/>
                <p:nvPr/>
              </p:nvSpPr>
              <p:spPr>
                <a:xfrm>
                  <a:off x="2968080" y="4117281"/>
                  <a:ext cx="2118732" cy="147753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b="1" dirty="0"/>
                    <a:t>+</a:t>
                  </a:r>
                </a:p>
              </p:txBody>
            </p:sp>
            <p:pic>
              <p:nvPicPr>
                <p:cNvPr id="26" name="Grafik 2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9387" y="4532974"/>
                  <a:ext cx="575902" cy="729781"/>
                </a:xfrm>
                <a:prstGeom prst="rect">
                  <a:avLst/>
                </a:prstGeom>
                <a:ln w="38100">
                  <a:solidFill>
                    <a:srgbClr val="FF0000"/>
                  </a:solidFill>
                </a:ln>
              </p:spPr>
            </p:pic>
            <p:pic>
              <p:nvPicPr>
                <p:cNvPr id="27" name="Grafik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2819" y="4532974"/>
                  <a:ext cx="575902" cy="729781"/>
                </a:xfrm>
                <a:prstGeom prst="rect">
                  <a:avLst/>
                </a:prstGeom>
              </p:spPr>
            </p:pic>
            <p:grpSp>
              <p:nvGrpSpPr>
                <p:cNvPr id="28" name="Gruppieren 27"/>
                <p:cNvGrpSpPr/>
                <p:nvPr/>
              </p:nvGrpSpPr>
              <p:grpSpPr>
                <a:xfrm>
                  <a:off x="713677" y="4117282"/>
                  <a:ext cx="2118732" cy="1477537"/>
                  <a:chOff x="2839843" y="3458739"/>
                  <a:chExt cx="2118732" cy="1477537"/>
                </a:xfrm>
              </p:grpSpPr>
              <p:sp>
                <p:nvSpPr>
                  <p:cNvPr id="29" name="Rechteck 28"/>
                  <p:cNvSpPr/>
                  <p:nvPr/>
                </p:nvSpPr>
                <p:spPr>
                  <a:xfrm>
                    <a:off x="2839843" y="3458739"/>
                    <a:ext cx="2118732" cy="147753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+</a:t>
                    </a:r>
                  </a:p>
                </p:txBody>
              </p:sp>
              <p:pic>
                <p:nvPicPr>
                  <p:cNvPr id="30" name="Grafik 2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51150" y="3874432"/>
                    <a:ext cx="575902" cy="729781"/>
                  </a:xfrm>
                  <a:prstGeom prst="rect">
                    <a:avLst/>
                  </a:prstGeom>
                </p:spPr>
              </p:pic>
              <p:pic>
                <p:nvPicPr>
                  <p:cNvPr id="31" name="Grafik 3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24582" y="3874432"/>
                    <a:ext cx="575902" cy="72978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uppieren 41"/>
                <p:cNvGrpSpPr/>
                <p:nvPr/>
              </p:nvGrpSpPr>
              <p:grpSpPr>
                <a:xfrm>
                  <a:off x="5222483" y="3378512"/>
                  <a:ext cx="2118732" cy="1477537"/>
                  <a:chOff x="5222483" y="3378512"/>
                  <a:chExt cx="2118732" cy="1477537"/>
                </a:xfrm>
              </p:grpSpPr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5222483" y="3378512"/>
                    <a:ext cx="2118732" cy="1477537"/>
                    <a:chOff x="2839843" y="3458739"/>
                    <a:chExt cx="2118732" cy="1477537"/>
                  </a:xfrm>
                </p:grpSpPr>
                <p:sp>
                  <p:nvSpPr>
                    <p:cNvPr id="21" name="Rechteck 20"/>
                    <p:cNvSpPr/>
                    <p:nvPr/>
                  </p:nvSpPr>
                  <p:spPr>
                    <a:xfrm>
                      <a:off x="2839843" y="3458739"/>
                      <a:ext cx="2118732" cy="147753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b="1" dirty="0"/>
                        <a:t>+</a:t>
                      </a:r>
                    </a:p>
                  </p:txBody>
                </p:sp>
                <p:pic>
                  <p:nvPicPr>
                    <p:cNvPr id="22" name="Grafik 21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51150" y="3874432"/>
                      <a:ext cx="575902" cy="729781"/>
                    </a:xfrm>
                    <a:prstGeom prst="rect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</p:pic>
                <p:pic>
                  <p:nvPicPr>
                    <p:cNvPr id="23" name="Grafik 22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24582" y="3874432"/>
                      <a:ext cx="575902" cy="72978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0" name="Grafik 3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0835" y="3955875"/>
                    <a:ext cx="406439" cy="40643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uppieren 42"/>
                <p:cNvGrpSpPr/>
                <p:nvPr/>
              </p:nvGrpSpPr>
              <p:grpSpPr>
                <a:xfrm>
                  <a:off x="5227124" y="4939677"/>
                  <a:ext cx="2118732" cy="1477537"/>
                  <a:chOff x="5222483" y="3378512"/>
                  <a:chExt cx="2118732" cy="1477537"/>
                </a:xfrm>
              </p:grpSpPr>
              <p:grpSp>
                <p:nvGrpSpPr>
                  <p:cNvPr id="44" name="Gruppieren 43"/>
                  <p:cNvGrpSpPr/>
                  <p:nvPr/>
                </p:nvGrpSpPr>
                <p:grpSpPr>
                  <a:xfrm>
                    <a:off x="5222483" y="3378512"/>
                    <a:ext cx="2118732" cy="1477537"/>
                    <a:chOff x="2839843" y="3458739"/>
                    <a:chExt cx="2118732" cy="1477537"/>
                  </a:xfrm>
                </p:grpSpPr>
                <p:sp>
                  <p:nvSpPr>
                    <p:cNvPr id="46" name="Rechteck 45"/>
                    <p:cNvSpPr/>
                    <p:nvPr/>
                  </p:nvSpPr>
                  <p:spPr>
                    <a:xfrm>
                      <a:off x="2839843" y="3458739"/>
                      <a:ext cx="2118732" cy="147753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b="1" dirty="0"/>
                        <a:t>+</a:t>
                      </a:r>
                    </a:p>
                  </p:txBody>
                </p:sp>
                <p:pic>
                  <p:nvPicPr>
                    <p:cNvPr id="47" name="Grafik 46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51150" y="3874432"/>
                      <a:ext cx="575902" cy="729781"/>
                    </a:xfrm>
                    <a:prstGeom prst="rect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</p:pic>
                <p:pic>
                  <p:nvPicPr>
                    <p:cNvPr id="48" name="Grafik 47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24582" y="3874432"/>
                      <a:ext cx="575902" cy="72978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5" name="Grafik 4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0835" y="3955875"/>
                    <a:ext cx="406439" cy="40643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Multiplizieren 49"/>
                <p:cNvSpPr/>
                <p:nvPr/>
              </p:nvSpPr>
              <p:spPr>
                <a:xfrm>
                  <a:off x="5910700" y="5409087"/>
                  <a:ext cx="742297" cy="622344"/>
                </a:xfrm>
                <a:prstGeom prst="mathMultiply">
                  <a:avLst>
                    <a:gd name="adj1" fmla="val 9552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5628704" y="5055242"/>
                  <a:ext cx="1274323" cy="1600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600" dirty="0">
                      <a:solidFill>
                        <a:srgbClr val="FF0000"/>
                      </a:solidFill>
                    </a:rPr>
                    <a:t>Loss!</a:t>
                  </a:r>
                </a:p>
                <a:p>
                  <a:pPr algn="ctr"/>
                  <a:endParaRPr lang="de-DE" sz="1600" dirty="0">
                    <a:solidFill>
                      <a:srgbClr val="FF0000"/>
                    </a:solidFill>
                  </a:endParaRPr>
                </a:p>
                <a:p>
                  <a:pPr algn="ctr"/>
                  <a:endParaRPr lang="de-DE" sz="1600" dirty="0">
                    <a:solidFill>
                      <a:srgbClr val="FF0000"/>
                    </a:solidFill>
                  </a:endParaRPr>
                </a:p>
                <a:p>
                  <a:pPr algn="ctr"/>
                  <a:endParaRPr lang="de-DE" sz="1600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de-DE" sz="1600" dirty="0">
                      <a:solidFill>
                        <a:srgbClr val="FF0000"/>
                      </a:solidFill>
                    </a:rPr>
                    <a:t>- 10 Cents</a:t>
                  </a:r>
                </a:p>
                <a:p>
                  <a:pPr algn="ctr"/>
                  <a:endParaRPr lang="de-DE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>
                <a:xfrm>
                  <a:off x="5644686" y="3502663"/>
                  <a:ext cx="1274323" cy="1600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600" dirty="0" err="1">
                      <a:solidFill>
                        <a:schemeClr val="accent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Win</a:t>
                  </a:r>
                  <a:r>
                    <a:rPr lang="de-DE" sz="1600" dirty="0">
                      <a:solidFill>
                        <a:schemeClr val="accent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!</a:t>
                  </a:r>
                </a:p>
                <a:p>
                  <a:pPr algn="ctr"/>
                  <a:endParaRPr lang="de-DE" sz="1600" dirty="0">
                    <a:solidFill>
                      <a:schemeClr val="accent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algn="ctr"/>
                  <a:endParaRPr lang="de-DE" sz="1600" dirty="0">
                    <a:solidFill>
                      <a:schemeClr val="accent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algn="ctr"/>
                  <a:endParaRPr lang="de-DE" sz="1600" dirty="0">
                    <a:solidFill>
                      <a:schemeClr val="accent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algn="ctr"/>
                  <a:r>
                    <a:rPr lang="de-DE" sz="1600" dirty="0">
                      <a:solidFill>
                        <a:schemeClr val="accent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+ 10 Cents</a:t>
                  </a:r>
                </a:p>
                <a:p>
                  <a:pPr algn="ctr"/>
                  <a:endParaRPr lang="de-DE" sz="1600" dirty="0">
                    <a:solidFill>
                      <a:schemeClr val="accent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55" name="Gerader Verbinder 54"/>
              <p:cNvCxnSpPr/>
              <p:nvPr/>
            </p:nvCxnSpPr>
            <p:spPr>
              <a:xfrm>
                <a:off x="4051574" y="6201383"/>
                <a:ext cx="0" cy="2145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>
                <a:off x="6324590" y="6203005"/>
                <a:ext cx="0" cy="2145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>
                <a:off x="8568425" y="6199764"/>
                <a:ext cx="0" cy="2145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/>
              <p:cNvCxnSpPr/>
              <p:nvPr/>
            </p:nvCxnSpPr>
            <p:spPr>
              <a:xfrm>
                <a:off x="1788280" y="6199758"/>
                <a:ext cx="0" cy="2145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feld 66"/>
              <p:cNvSpPr txBox="1"/>
              <p:nvPr/>
            </p:nvSpPr>
            <p:spPr>
              <a:xfrm>
                <a:off x="1019229" y="6414299"/>
                <a:ext cx="15186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RT</a:t>
                </a:r>
              </a:p>
              <a:p>
                <a:pPr algn="ctr"/>
                <a:r>
                  <a:rPr lang="de-DE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max. 1500</a:t>
                </a:r>
              </a:p>
              <a:p>
                <a:pPr algn="ctr"/>
                <a:endParaRPr lang="de-DE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3287388" y="6414364"/>
                <a:ext cx="15186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ISI</a:t>
                </a:r>
              </a:p>
              <a:p>
                <a:pPr algn="ctr"/>
                <a:r>
                  <a:rPr lang="de-DE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1500 - RT</a:t>
                </a:r>
              </a:p>
              <a:p>
                <a:pPr algn="ctr"/>
                <a:endParaRPr lang="de-DE" sz="1600" dirty="0"/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5643089" y="6411120"/>
                <a:ext cx="15186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/>
                  <a:t>Feedback</a:t>
                </a:r>
              </a:p>
              <a:p>
                <a:pPr algn="ctr"/>
                <a:r>
                  <a:rPr lang="de-DE" sz="1600" dirty="0"/>
                  <a:t>500</a:t>
                </a:r>
              </a:p>
              <a:p>
                <a:pPr algn="ctr"/>
                <a:endParaRPr lang="de-DE" sz="1600" dirty="0"/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7799377" y="6412741"/>
                <a:ext cx="15186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ITI</a:t>
                </a:r>
              </a:p>
              <a:p>
                <a:pPr algn="ctr"/>
                <a:r>
                  <a:rPr lang="de-DE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~2500</a:t>
                </a:r>
              </a:p>
              <a:p>
                <a:pPr algn="ctr"/>
                <a:endParaRPr lang="de-DE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8752685" y="6417546"/>
                <a:ext cx="15186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time </a:t>
                </a:r>
              </a:p>
              <a:p>
                <a:pPr algn="ctr"/>
                <a:r>
                  <a:rPr lang="de-DE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</a:t>
                </a:r>
                <a:r>
                  <a:rPr lang="de-DE" sz="16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ms</a:t>
                </a:r>
                <a:endParaRPr lang="de-DE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/>
                <a:endParaRPr lang="de-DE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550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7A01279-8785-ED43-AE0C-CC714E63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66" y="2562362"/>
            <a:ext cx="576809" cy="7297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D5ED456-D884-CE4B-9C94-EB5618133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14" y="2562356"/>
            <a:ext cx="576812" cy="729779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B37ADA8C-C382-BD40-8F30-D69FBC529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27" y="2553368"/>
            <a:ext cx="576809" cy="72977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1CAEBBF6-97D9-1A4C-B685-06BF48DB1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17" y="2564606"/>
            <a:ext cx="576812" cy="729779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90D15D28-7CAA-D74F-A252-7CBC2519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15" y="1823587"/>
            <a:ext cx="576809" cy="729775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0F763086-9EC2-1347-9E48-81A415A52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65" y="1819525"/>
            <a:ext cx="576812" cy="72977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80E8840E-A8EA-5C4B-8249-7D8927117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9" y="3398855"/>
            <a:ext cx="576809" cy="729775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46FF0F31-B21D-1743-9C87-0F064A59A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79" y="3388626"/>
            <a:ext cx="576812" cy="7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9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07" y="480056"/>
            <a:ext cx="7857338" cy="58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2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31AD24B-9DFA-C648-AE7F-F91A20750ED4}"/>
              </a:ext>
            </a:extLst>
          </p:cNvPr>
          <p:cNvSpPr txBox="1"/>
          <p:nvPr/>
        </p:nvSpPr>
        <p:spPr>
          <a:xfrm>
            <a:off x="1317356" y="619932"/>
            <a:ext cx="4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281E1A-9B62-B841-A9E4-9DE4C1440D6A}"/>
              </a:ext>
            </a:extLst>
          </p:cNvPr>
          <p:cNvSpPr txBox="1"/>
          <p:nvPr/>
        </p:nvSpPr>
        <p:spPr>
          <a:xfrm>
            <a:off x="1317356" y="3429000"/>
            <a:ext cx="4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88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DED7CA2624141AE322679BAD3AD72" ma:contentTypeVersion="12" ma:contentTypeDescription="Create a new document." ma:contentTypeScope="" ma:versionID="ce63a085036d69e3c1594c268728c3a5">
  <xsd:schema xmlns:xsd="http://www.w3.org/2001/XMLSchema" xmlns:xs="http://www.w3.org/2001/XMLSchema" xmlns:p="http://schemas.microsoft.com/office/2006/metadata/properties" xmlns:ns2="216a3def-e00a-4355-81c0-72dc72a69d0f" xmlns:ns3="45740acd-b1ed-49bd-99ea-3959fe2889a5" targetNamespace="http://schemas.microsoft.com/office/2006/metadata/properties" ma:root="true" ma:fieldsID="2ecdcdbe9105a6529175a4128339f27b" ns2:_="" ns3:_="">
    <xsd:import namespace="216a3def-e00a-4355-81c0-72dc72a69d0f"/>
    <xsd:import namespace="45740acd-b1ed-49bd-99ea-3959fe2889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a3def-e00a-4355-81c0-72dc72a69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40acd-b1ed-49bd-99ea-3959fe2889a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90A7DE-38FE-41E2-B2CC-7E68937632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5E3C0F-ACEF-4585-8E9C-E13062923B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6a3def-e00a-4355-81c0-72dc72a69d0f"/>
    <ds:schemaRef ds:uri="45740acd-b1ed-49bd-99ea-3959fe2889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B27A51-D709-4E17-9E5F-60A6F718940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Katthagen, Teresa Marie</dc:creator>
  <cp:lastModifiedBy>Lara Wieland</cp:lastModifiedBy>
  <cp:revision>14</cp:revision>
  <dcterms:created xsi:type="dcterms:W3CDTF">2019-12-06T15:05:56Z</dcterms:created>
  <dcterms:modified xsi:type="dcterms:W3CDTF">2021-07-02T10:37:58Z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0x0101009A0DED7CA2624141AE322679BAD3AD72</vt:lpwstr>
  </property>
</Properties>
</file>