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/>
    <p:restoredTop sz="94930"/>
  </p:normalViewPr>
  <p:slideViewPr>
    <p:cSldViewPr snapToGrid="0" snapToObjects="1">
      <p:cViewPr varScale="1">
        <p:scale>
          <a:sx n="113" d="100"/>
          <a:sy n="11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158D0-B872-5848-8003-E2169D2463A8}" type="datetimeFigureOut">
              <a:t>02.09.21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CF76-8272-D847-9B98-CCA064C8985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7CF76-8272-D847-9B98-CCA064C898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36347-478B-2243-8D74-E959FA7C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26D76-84C8-A344-AD5D-CCC91DC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F7E5-14C1-884E-BB05-1ED1B3B7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D448A-AA5C-6F4E-B790-2541CD3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3C431-AF58-BB47-B53D-A73005E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70133-38D5-A046-B561-84BC2E0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9C4F0-5089-A94C-AEBE-12131673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6C57-89A0-CD4F-A32E-1451B4B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51A2-EFB4-234D-A567-6FB8DD5A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78258-8AD3-844B-9175-8DB0AD0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58FFA7-57A4-AD43-80C5-78106A47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69853A-381C-4945-9A65-2F61551F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C7A7E-D266-D941-943A-7E3125C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28E8-800D-EC4A-8326-9A3806F9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9CE4E-1369-0C45-AAB1-6F8548B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9DE9-49FC-0442-9ABA-58A12634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F95B1-4299-2941-9DC9-D1095FB4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75516-5A7C-5643-B7D6-E28A7CA8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BF6EF-64E6-6249-AB12-40DBD2C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1F2BD-49D0-5C47-88CB-6744FA7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64D17-97DA-1944-9B4D-208CF45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C84B4-28F6-FE43-A333-C1363BD1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1220-AC17-3F49-8C87-7101F327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51984-A268-254E-85FD-DB4EA4F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78035-9E70-F14A-B874-3878DF7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8240-F0AB-AE46-BA5A-EA287FA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D557-87DC-6046-BD4F-E5D8B5F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7C466-2E1E-1B45-B283-AAB1786C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BFA72-A931-7144-A585-9299DCE4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2FFFA-5B4E-C442-BE72-B759DD9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DD26E-79F9-4445-9467-1AC4702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9B9AE-EFA3-644D-B06E-92DC200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F7A36-61DA-7142-991E-708F7535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5C914-56C0-7046-BE1C-61F0790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C7CA2E-0F75-0640-BCBF-901E19A9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58D910-8019-DE4D-9E96-AFB5E6D7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7D229-8463-9C4C-982C-E47DF28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C50119-B050-C644-B347-A62CE65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55706F-0B38-0249-BAAB-423BC9C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49808-2CFD-4541-BE28-8364ABC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46C424-1C4C-9E46-8754-6676DC4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98163-AA0F-0E41-9BF1-694C2AF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ACAD9-F2F5-E24F-B9D7-8AE68D0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FE51D3-C70F-9946-A581-B21F5A6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37497-2186-3541-837F-E9723DB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E4F766-C060-644E-8A05-AC0513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1FA5-FBF9-C14A-8BD4-03E0CB82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9B55-5897-9A44-9310-1B7B4554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19FE-6EFE-7347-8477-00B25C49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230107-EF2A-7243-B1D3-1C339233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C8D82-CBD1-FE4B-A604-7279990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F6CFB-0F52-BB44-BC4D-8551766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84EB-171F-6F4E-B556-D7DDF6A9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9AD7F-A734-A74B-A0E9-B9C48A1C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49BD0-20EF-3349-9DA6-25AEA582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D4928-A80F-FB45-A147-9DF9675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CC1-1C84-C84D-97CD-B7539EC9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FBE04-09D0-D946-A7DF-02536849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2FE010-F12E-7844-AEB5-33A9801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F053-173F-4B4B-84D9-4A3768D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3584E-7A5A-E44A-ABE3-0B317785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84502-BF6B-374A-AB8B-9E5EDC85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66A40-546C-EC43-8CD7-292D331D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596AB5-CA22-814E-941E-32EAA3420F34}"/>
              </a:ext>
            </a:extLst>
          </p:cNvPr>
          <p:cNvSpPr txBox="1"/>
          <p:nvPr/>
        </p:nvSpPr>
        <p:spPr>
          <a:xfrm>
            <a:off x="1109987" y="618171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AB139B-B20D-044B-B750-3BD7A5C1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" y="1621506"/>
            <a:ext cx="3822700" cy="41021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849F5FA-421C-5D45-BC9E-F14AA6441323}"/>
              </a:ext>
            </a:extLst>
          </p:cNvPr>
          <p:cNvSpPr txBox="1"/>
          <p:nvPr/>
        </p:nvSpPr>
        <p:spPr>
          <a:xfrm flipH="1">
            <a:off x="1412117" y="5165687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B4BD51F-2C5F-CD45-82FD-227E9ACA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2" y="5278158"/>
            <a:ext cx="3467100" cy="889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ACA712A-90FB-F843-BA59-A59DDE5681D2}"/>
              </a:ext>
            </a:extLst>
          </p:cNvPr>
          <p:cNvSpPr txBox="1"/>
          <p:nvPr/>
        </p:nvSpPr>
        <p:spPr>
          <a:xfrm>
            <a:off x="2212650" y="5162002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D790F41-CA1E-2A40-88FD-F212D525828E}"/>
              </a:ext>
            </a:extLst>
          </p:cNvPr>
          <p:cNvSpPr txBox="1"/>
          <p:nvPr/>
        </p:nvSpPr>
        <p:spPr>
          <a:xfrm>
            <a:off x="3075799" y="5158525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25ABE0-BCD2-874C-AEF5-6CD4F0CA2C68}"/>
              </a:ext>
            </a:extLst>
          </p:cNvPr>
          <p:cNvSpPr txBox="1"/>
          <p:nvPr/>
        </p:nvSpPr>
        <p:spPr>
          <a:xfrm>
            <a:off x="3937033" y="5165687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2C9639-4062-7A47-BDB5-7D5438C73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10" y="1609013"/>
            <a:ext cx="7464259" cy="346956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03A1C1D-C315-8A4A-B4D8-3E859EE2F66B}"/>
              </a:ext>
            </a:extLst>
          </p:cNvPr>
          <p:cNvSpPr txBox="1"/>
          <p:nvPr/>
        </p:nvSpPr>
        <p:spPr>
          <a:xfrm>
            <a:off x="4428216" y="1468897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2F97EE-627E-DD45-9439-5D21CFE9E1E5}"/>
              </a:ext>
            </a:extLst>
          </p:cNvPr>
          <p:cNvSpPr txBox="1"/>
          <p:nvPr/>
        </p:nvSpPr>
        <p:spPr>
          <a:xfrm>
            <a:off x="657302" y="147530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96DBEB-FE04-5C45-8E52-59D7957B5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202" y="5078582"/>
            <a:ext cx="3680867" cy="645023"/>
          </a:xfrm>
          <a:prstGeom prst="rect">
            <a:avLst/>
          </a:prstGeom>
        </p:spPr>
      </p:pic>
      <p:pic>
        <p:nvPicPr>
          <p:cNvPr id="4" name="Grafik 3" descr="Ein Bild, das verschieden enthält.&#10;&#10;Automatisch generierte Beschreibung">
            <a:extLst>
              <a:ext uri="{FF2B5EF4-FFF2-40B4-BE49-F238E27FC236}">
                <a16:creationId xmlns:a16="http://schemas.microsoft.com/office/drawing/2014/main" id="{BE4C4481-CF9B-FB4D-9BC9-CE53F1DFD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974" t="-2942"/>
          <a:stretch/>
        </p:blipFill>
        <p:spPr>
          <a:xfrm>
            <a:off x="7864316" y="1490457"/>
            <a:ext cx="3294531" cy="423314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BD16CC8-FA73-1A47-BD34-6F9240A7E6CC}"/>
              </a:ext>
            </a:extLst>
          </p:cNvPr>
          <p:cNvSpPr txBox="1"/>
          <p:nvPr/>
        </p:nvSpPr>
        <p:spPr>
          <a:xfrm>
            <a:off x="7714308" y="1468896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10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10</cp:revision>
  <dcterms:created xsi:type="dcterms:W3CDTF">2021-06-24T06:22:52Z</dcterms:created>
  <dcterms:modified xsi:type="dcterms:W3CDTF">2021-09-02T18:25:24Z</dcterms:modified>
</cp:coreProperties>
</file>