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6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0AAA4-351B-F748-B16B-0E55687F8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980273-A231-D14A-95B0-FDCDD083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14BED-A7BA-5749-94BC-4D076058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A08EC-D389-6C48-B139-CCE31E6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A0628-AFA2-5544-8778-61A81BEF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6D5DC-86DC-F84B-A229-141F7CD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2B3D5F-FAD6-A743-9E85-5D5BD697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CE545A-63AF-F540-8A6E-6A69CA2B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0AB63-D7D6-0E4B-A9C3-5388AA43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9FBDD-CC30-9B4C-B350-EAF959DE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63BB18-B99D-0A45-B5EB-B3A94AC77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879875-0723-1148-9B15-7643D3AC8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FD137A-CC00-DC4F-8ADF-C4BF4CF4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EA7D1-DBED-E141-8F33-26EDA06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8CEFA-EA3A-0D4C-BA2A-A2086B27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DF4C8-65D4-EA41-B195-CC1673D6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B77DE-A014-1440-B243-172C160C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ED319-E68B-264E-97E1-45964736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30F08-AE2D-2543-B213-411876DD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614528-DA64-5643-B7FD-035CE398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441EF-DCE7-4946-9F74-FD830BFA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A87F2-C577-2145-B0DF-D520360A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6FE77-0428-F14D-8E4D-4182BFA5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CA504D-0D62-3443-845F-D344583D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FC589F-6F21-8E41-B81E-8262E747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3577E-DF82-EA4E-B16F-8F9E6016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1A629-0B7D-3A44-8185-89B6B547A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F5CBE3-6597-A545-8B9D-8EA174158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3974AD-F80E-B741-9B7B-01A35E64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D5B8A5-F6DF-2246-804B-9AB9FDFE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685776-1C81-3044-82AC-EA336F8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2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9CF0E-0F2B-C444-8156-5CDE065C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78CC8-164C-0649-91B2-C15F5C0AF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957EA5-D255-8349-BF26-38BF0770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80949D-7255-2647-B157-1CF4597A3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EE550-BBEC-3E4A-BA2A-8B2800EFA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B2B37-6303-4545-8698-37052FD0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88B27C-3816-B747-BDFB-89330C59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AAB91D-FAAB-4C46-8D87-5FE7C282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69C7A-BD91-3A4F-84EC-B48D75BC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CB1416-C0F8-D349-B2DE-E2C545CD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A9261-294E-4F44-A468-6DB92129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A5EE11-B8C8-1846-8924-1C631BC3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044F65-8608-754A-A0B7-7F61DB56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B96628-5D62-6445-8B99-39206FEA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999514-1BDE-5E4F-80AE-FCC2A43E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AC641-292D-0A49-BB2C-D4D1701A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9FEC8-4CE3-CC44-A064-E42AC4B1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BCB600-F4E2-E14C-85F8-86E5451C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A4DBC-0CBB-E24D-B665-89BF790A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EAE6CA-B218-DE4B-BB71-CC86A208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C66749-AAF6-4B4A-BA1E-5CD62068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93341-9608-C94C-968E-0E735EFE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0F889F-AABF-4D47-8EEB-98180B68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B719E6-BD60-9047-AB9C-4C3D4633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0371A5-526A-6F40-A151-DD574021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A08C7-7DD4-164A-9052-75F495EB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9FFF4-5D54-2D46-BC09-56B5D763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6747B6-BD6C-0C49-A0D9-21772B99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BFE5CF-874A-CC49-9946-5F596BB5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B29A6A-EE15-B84A-B411-E1880AC6D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CFE3-73ED-6644-81E6-0B23CB450925}" type="datetimeFigureOut">
              <a:t>24.06.21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29860-CF30-A444-9DCA-C7D13F1A7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4AC38-B3FB-7C42-BD8D-D9AF7CD9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8ACA5-62E7-0845-8D9F-5E78AC7612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verschieden, schließen, mehrere enthält.&#10;&#10;Automatisch generierte Beschreibung">
            <a:extLst>
              <a:ext uri="{FF2B5EF4-FFF2-40B4-BE49-F238E27FC236}">
                <a16:creationId xmlns:a16="http://schemas.microsoft.com/office/drawing/2014/main" id="{E66C7F6C-183D-4A4E-93BA-D82A6921D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" t="171" r="62828" b="49"/>
          <a:stretch/>
        </p:blipFill>
        <p:spPr>
          <a:xfrm>
            <a:off x="2426026" y="2055732"/>
            <a:ext cx="2726652" cy="2749874"/>
          </a:xfrm>
          <a:prstGeom prst="rect">
            <a:avLst/>
          </a:prstGeom>
        </p:spPr>
      </p:pic>
      <p:pic>
        <p:nvPicPr>
          <p:cNvPr id="7" name="Grafik 6" descr="Ein Bild, das Text, verschieden, schließen, mehrere enthält.&#10;&#10;Automatisch generierte Beschreibung">
            <a:extLst>
              <a:ext uri="{FF2B5EF4-FFF2-40B4-BE49-F238E27FC236}">
                <a16:creationId xmlns:a16="http://schemas.microsoft.com/office/drawing/2014/main" id="{D036A91B-4DFF-A843-AEF8-CAEF13CDE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98" t="169" r="31150" b="95470"/>
          <a:stretch/>
        </p:blipFill>
        <p:spPr>
          <a:xfrm>
            <a:off x="2651358" y="4498579"/>
            <a:ext cx="2275988" cy="12014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AD35904-3AFE-2F4B-A61A-E79DE4EC1A7F}"/>
              </a:ext>
            </a:extLst>
          </p:cNvPr>
          <p:cNvSpPr txBox="1"/>
          <p:nvPr/>
        </p:nvSpPr>
        <p:spPr>
          <a:xfrm>
            <a:off x="2519772" y="1844585"/>
            <a:ext cx="1077109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-10 </a:t>
            </a:r>
            <a:endParaRPr lang="de-DE" sz="10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48EF9B3-511D-074B-BB88-1A2A8BD30832}"/>
              </a:ext>
            </a:extLst>
          </p:cNvPr>
          <p:cNvSpPr txBox="1"/>
          <p:nvPr/>
        </p:nvSpPr>
        <p:spPr>
          <a:xfrm>
            <a:off x="2657098" y="4284476"/>
            <a:ext cx="2270248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F-value </a:t>
            </a:r>
          </a:p>
        </p:txBody>
      </p:sp>
      <p:pic>
        <p:nvPicPr>
          <p:cNvPr id="19" name="Grafik 18" descr="Ein Bild, das Text, verschieden enthält.&#10;&#10;Automatisch generierte Beschreibung">
            <a:extLst>
              <a:ext uri="{FF2B5EF4-FFF2-40B4-BE49-F238E27FC236}">
                <a16:creationId xmlns:a16="http://schemas.microsoft.com/office/drawing/2014/main" id="{53030904-F3C0-7641-8F7E-CADA31234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48" t="-1" b="219"/>
          <a:stretch/>
        </p:blipFill>
        <p:spPr>
          <a:xfrm>
            <a:off x="5152678" y="2055732"/>
            <a:ext cx="2261316" cy="2749874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A5842B1-BDC3-8E4D-BBDF-6280053B92A0}"/>
              </a:ext>
            </a:extLst>
          </p:cNvPr>
          <p:cNvSpPr txBox="1"/>
          <p:nvPr/>
        </p:nvSpPr>
        <p:spPr>
          <a:xfrm>
            <a:off x="5206227" y="1809414"/>
            <a:ext cx="1077109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= 8 </a:t>
            </a:r>
            <a:endParaRPr lang="de-DE" sz="10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9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8</cp:revision>
  <dcterms:created xsi:type="dcterms:W3CDTF">2021-06-22T11:27:20Z</dcterms:created>
  <dcterms:modified xsi:type="dcterms:W3CDTF">2021-06-24T06:36:31Z</dcterms:modified>
</cp:coreProperties>
</file>