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3"/>
    <p:restoredTop sz="94712"/>
  </p:normalViewPr>
  <p:slideViewPr>
    <p:cSldViewPr snapToGrid="0" snapToObjects="1">
      <p:cViewPr>
        <p:scale>
          <a:sx n="109" d="100"/>
          <a:sy n="109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542FA-AA3D-5045-97EF-199E5F3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B8CB09-A8C3-C140-9A74-3FA200C1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8C905-0F75-6C4E-93FF-B53DFFC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74FB9-CFC2-5848-9A36-5E2F0B6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DD88-CA7D-A947-ACF7-14182A9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A174-2898-684B-BE4B-2821F8B6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AC4F3-D163-CF40-B1AA-F0C69DCC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E88A5-E398-364A-A443-A0F9369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7A55D-04B4-7242-931D-60304A2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A8EA0-2809-9B4E-98B0-D5CFEFC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3FAC1-D953-A24B-82DD-AA815F82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484B-6AF4-E64F-B137-EDB17168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88DDB-1AAA-3443-8C15-F3F7ACA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5AE37-BF3A-4F4C-AF7B-1E3F809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22CA6-25A2-CD4B-80B6-E1416D0B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8D77-2D62-544F-A9AB-F636944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9859-01E7-7544-A980-A5B872E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6FE75-7278-9041-9B88-E1130B3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987-21D1-494B-82FD-9FB3E2D0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85748-8865-A94F-B116-692B5BFB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64FC-A00A-0240-8F35-EC307220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49F13-7F39-7E49-A7B2-B3C6B170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A0838-BCB0-3C46-BF61-B1C19C9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0560-37FB-F944-985E-58E7F0FA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1671-AE4E-E74B-9E42-4EA2B30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FB09-F0B7-0B4B-A4E0-2425B2DF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E0A66-294F-1F47-AEE2-6BCB7861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26A34C-C973-BB46-9008-8C995E07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DBFC3-3946-CA42-93C8-4362748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431F12-A681-AA40-9414-967AE99F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7C0A7-8DE5-0C44-85C2-A4375C3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B4B52-561A-CF44-8CED-78CE88D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81799-E107-7F4D-84A4-F1D21530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5F4D9-BE57-5142-A197-5C45664C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818FB-7A8B-8242-A8D8-31B6D0583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30372F-4907-0241-8422-16350B9B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2F3A7-AC0D-5541-BDDC-D3F60070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E989C-007D-6741-9C0F-82EF84C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1D846A-8463-2243-9D94-B83938C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850D-FEF6-CA40-B329-1E7D6BF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28B09-C3C7-284E-A6AF-7EEDC8E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FA99A-1917-0C4E-A0BF-19B9CCB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73137-169B-FC46-9E8B-30B5B58E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136CB-3D94-A840-8614-1666CDE6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BC59C7-5D84-1249-9272-5D988684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B588D-D302-1643-8B8B-D1F76FA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8219-DB99-6A44-91DE-B95292A7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7B14E-6016-574A-BA78-7AC66A7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8222A-7A9B-4A4C-8A72-A30671DE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C91A90-1E81-9148-A1E5-74EB924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A0540-0122-8146-9F06-B38E45D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FA9E3-1A91-5D44-A525-38F753B2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B4EE-DB87-6A49-95B1-E460D27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A1ECC1-705B-0D4A-826D-DCED5705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63173-93CE-4841-9130-0D9FA265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AE2E3-9698-6746-AF80-F674CEDC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8D898-37E1-6A43-A62B-735F4014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6647E-3627-7B45-AEA5-6A754B7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C15C1C-73BA-A54E-A0AA-633E073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A8EBC-6E22-B941-AA79-6C477C8A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FB15-576A-7F4B-A1A5-D35C0C8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7EDE-14C6-B24F-96F0-F6BE30767601}" type="datetimeFigureOut">
              <a:t>6/24/21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FD02-1DBF-E74D-9AC3-636997F3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F42DE-AB45-6643-BFBE-26886666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8DD089C-0C7E-304A-9FC4-0F042385B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66"/>
          <a:stretch/>
        </p:blipFill>
        <p:spPr>
          <a:xfrm>
            <a:off x="0" y="673100"/>
            <a:ext cx="2811439" cy="2755900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1F8D8E-1927-E343-ABCD-C61DAEFAE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36" b="602"/>
          <a:stretch/>
        </p:blipFill>
        <p:spPr>
          <a:xfrm>
            <a:off x="2811438" y="673099"/>
            <a:ext cx="2335025" cy="27559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FF5405-88A3-7E43-B02E-DFEA06A8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65" b="95684"/>
          <a:stretch/>
        </p:blipFill>
        <p:spPr>
          <a:xfrm>
            <a:off x="231585" y="3060984"/>
            <a:ext cx="2348268" cy="11894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450F8DB-016D-F047-B7E6-4B93238057E0}"/>
              </a:ext>
            </a:extLst>
          </p:cNvPr>
          <p:cNvSpPr txBox="1"/>
          <p:nvPr/>
        </p:nvSpPr>
        <p:spPr>
          <a:xfrm>
            <a:off x="116834" y="46787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22ABE0-9D7A-8C45-BF3F-EA33C3AB430E}"/>
              </a:ext>
            </a:extLst>
          </p:cNvPr>
          <p:cNvSpPr txBox="1"/>
          <p:nvPr/>
        </p:nvSpPr>
        <p:spPr>
          <a:xfrm>
            <a:off x="2543077" y="467871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-18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12B0538-EF61-6F41-B850-996008C228DC}"/>
              </a:ext>
            </a:extLst>
          </p:cNvPr>
          <p:cNvSpPr/>
          <p:nvPr/>
        </p:nvSpPr>
        <p:spPr>
          <a:xfrm>
            <a:off x="0" y="3428999"/>
            <a:ext cx="5146463" cy="2387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1A1AC45-2234-DA4B-8ADB-11530F207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57" t="56732" r="9375" b="12257"/>
          <a:stretch/>
        </p:blipFill>
        <p:spPr>
          <a:xfrm>
            <a:off x="728344" y="3598162"/>
            <a:ext cx="3250606" cy="191458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B6D61F6-B4F2-CC4F-8BB1-FD84C430FDE3}"/>
              </a:ext>
            </a:extLst>
          </p:cNvPr>
          <p:cNvSpPr txBox="1"/>
          <p:nvPr/>
        </p:nvSpPr>
        <p:spPr>
          <a:xfrm>
            <a:off x="309606" y="2936948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DC8696-4F72-3F47-9F1C-28550EC6045C}"/>
              </a:ext>
            </a:extLst>
          </p:cNvPr>
          <p:cNvSpPr txBox="1"/>
          <p:nvPr/>
        </p:nvSpPr>
        <p:spPr>
          <a:xfrm>
            <a:off x="1541710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&gt; 0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39E8F3-1B59-AC42-9606-8A060D301E88}"/>
              </a:ext>
            </a:extLst>
          </p:cNvPr>
          <p:cNvSpPr txBox="1"/>
          <p:nvPr/>
        </p:nvSpPr>
        <p:spPr>
          <a:xfrm>
            <a:off x="2334196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&lt; 0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C449F4-E76F-AF49-B2D2-6CEC69FBD1FC}"/>
              </a:ext>
            </a:extLst>
          </p:cNvPr>
          <p:cNvSpPr txBox="1"/>
          <p:nvPr/>
        </p:nvSpPr>
        <p:spPr>
          <a:xfrm>
            <a:off x="3156573" y="524001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&gt; 0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EE04D00-4C21-2945-BDE2-BBD3CA291A4E}"/>
              </a:ext>
            </a:extLst>
          </p:cNvPr>
          <p:cNvSpPr txBox="1"/>
          <p:nvPr/>
        </p:nvSpPr>
        <p:spPr>
          <a:xfrm>
            <a:off x="716386" y="5233031"/>
            <a:ext cx="728344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&gt; 0 </a:t>
            </a:r>
          </a:p>
        </p:txBody>
      </p:sp>
    </p:spTree>
    <p:extLst>
      <p:ext uri="{BB962C8B-B14F-4D97-AF65-F5344CB8AC3E}">
        <p14:creationId xmlns:p14="http://schemas.microsoft.com/office/powerpoint/2010/main" val="32447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4</cp:revision>
  <dcterms:created xsi:type="dcterms:W3CDTF">2021-06-24T06:54:19Z</dcterms:created>
  <dcterms:modified xsi:type="dcterms:W3CDTF">2021-06-24T08:52:59Z</dcterms:modified>
</cp:coreProperties>
</file>