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13"/>
    <p:restoredTop sz="94718"/>
  </p:normalViewPr>
  <p:slideViewPr>
    <p:cSldViewPr snapToGrid="0" snapToObjects="1">
      <p:cViewPr varScale="1">
        <p:scale>
          <a:sx n="82" d="100"/>
          <a:sy n="82" d="100"/>
        </p:scale>
        <p:origin x="168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8542FA-AA3D-5045-97EF-199E5F36C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BB8CB09-A8C3-C140-9A74-3FA200C17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B8C905-0F75-6C4E-93FF-B53DFFCFB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7EDE-14C6-B24F-96F0-F6BE30767601}" type="datetimeFigureOut">
              <a:t>01.04.22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D74FB9-CFC2-5848-9A36-5E2F0B60E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41DD88-CA7D-A947-ACF7-14182A94B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107F-6D90-C041-AFF1-4D50DB5923F2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5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2FA174-2898-684B-BE4B-2821F8B64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66AC4F3-D163-CF40-B1AA-F0C69DCCA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DE88A5-E398-364A-A443-A0F9369CB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7EDE-14C6-B24F-96F0-F6BE30767601}" type="datetimeFigureOut">
              <a:t>01.04.22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B7A55D-04B4-7242-931D-60304A2A1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A8EA0-2809-9B4E-98B0-D5CFEFCD6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107F-6D90-C041-AFF1-4D50DB5923F2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0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3D3FAC1-D953-A24B-82DD-AA815F821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2C4484B-6AF4-E64F-B137-EDB171685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B88DDB-1AAA-3443-8C15-F3F7ACA8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7EDE-14C6-B24F-96F0-F6BE30767601}" type="datetimeFigureOut">
              <a:t>01.04.22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45AE37-BF3A-4F4C-AF7B-1E3F80914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022CA6-25A2-CD4B-80B6-E1416D0BB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107F-6D90-C041-AFF1-4D50DB5923F2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3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EE8D77-2D62-544F-A9AB-F636944D4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3C9859-01E7-7544-A980-A5B872E93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96FE75-7278-9041-9B88-E1130B30F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7EDE-14C6-B24F-96F0-F6BE30767601}" type="datetimeFigureOut">
              <a:t>01.04.22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E9D987-21D1-494B-82FD-9FB3E2D0E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385748-8865-A94F-B116-692B5BFB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107F-6D90-C041-AFF1-4D50DB5923F2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1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8964FC-A00A-0240-8F35-EC3072200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F49F13-7F39-7E49-A7B2-B3C6B1707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CA0838-BCB0-3C46-BF61-B1C19C92E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7EDE-14C6-B24F-96F0-F6BE30767601}" type="datetimeFigureOut">
              <a:t>01.04.22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FD0560-37FB-F944-985E-58E7F0FA1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071671-AE4E-E74B-9E42-4EA2B30D8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107F-6D90-C041-AFF1-4D50DB5923F2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3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E8FB09-F0B7-0B4B-A4E0-2425B2DF3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6E0A66-294F-1F47-AEE2-6BCB78610A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26A34C-C973-BB46-9008-8C995E07E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4DBFC3-3946-CA42-93C8-436274876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7EDE-14C6-B24F-96F0-F6BE30767601}" type="datetimeFigureOut">
              <a:t>01.04.22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431F12-A681-AA40-9414-967AE99FE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F7C0A7-8DE5-0C44-85C2-A4375C3C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107F-6D90-C041-AFF1-4D50DB5923F2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63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7B4B52-561A-CF44-8CED-78CE88D19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181799-E107-7F4D-84A4-F1D215303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B75F4D9-BE57-5142-A197-5C45664CE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D1818FB-7A8B-8242-A8D8-31B6D0583A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530372F-4907-0241-8422-16350B9B30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162F3A7-AC0D-5541-BDDC-D3F60070A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7EDE-14C6-B24F-96F0-F6BE30767601}" type="datetimeFigureOut">
              <a:t>01.04.22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70E989C-007D-6741-9C0F-82EF84CD0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21D846A-8463-2243-9D94-B83938CB0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107F-6D90-C041-AFF1-4D50DB5923F2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6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D6850D-FEF6-CA40-B329-1E7D6BF44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D928B09-C3C7-284E-A6AF-7EEDC8EB3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7EDE-14C6-B24F-96F0-F6BE30767601}" type="datetimeFigureOut">
              <a:t>01.04.22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97FA99A-1917-0C4E-A0BF-19B9CCBFB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F73137-169B-FC46-9E8B-30B5B58E0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107F-6D90-C041-AFF1-4D50DB5923F2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56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5D136CB-3D94-A840-8614-1666CDE66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7EDE-14C6-B24F-96F0-F6BE30767601}" type="datetimeFigureOut">
              <a:t>01.04.22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FBC59C7-5D84-1249-9272-5D9886848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2B588D-D302-1643-8B8B-D1F76FA7A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107F-6D90-C041-AFF1-4D50DB5923F2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11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518219-DB99-6A44-91DE-B95292A7A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B7B14E-6016-574A-BA78-7AC66A779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C48222A-7A9B-4A4C-8A72-A30671DEC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9C91A90-1E81-9148-A1E5-74EB92415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7EDE-14C6-B24F-96F0-F6BE30767601}" type="datetimeFigureOut">
              <a:t>01.04.22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E1A0540-0122-8146-9F06-B38E45DB4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94FA9E3-1A91-5D44-A525-38F753B2F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107F-6D90-C041-AFF1-4D50DB5923F2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72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86B4EE-DB87-6A49-95B1-E460D27C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8A1ECC1-705B-0D4A-826D-DCED57059F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8B63173-93CE-4841-9130-0D9FA265F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3AE2E3-9698-6746-AF80-F674CEDC2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7EDE-14C6-B24F-96F0-F6BE30767601}" type="datetimeFigureOut">
              <a:t>01.04.22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58D898-37E1-6A43-A62B-735F40144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26647E-3627-7B45-AEA5-6A754B7B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107F-6D90-C041-AFF1-4D50DB5923F2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37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0C15C1C-73BA-A54E-A0AA-633E0737F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6A8EBC-6E22-B941-AA79-6C477C8AB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7BFB15-576A-7F4B-A1A5-D35C0C8DC9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67EDE-14C6-B24F-96F0-F6BE30767601}" type="datetimeFigureOut">
              <a:t>01.04.22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E9FD02-1DBF-E74D-9AC3-636997F36D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2F42DE-AB45-6643-BFBE-2688666677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5107F-6D90-C041-AFF1-4D50DB5923F2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6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feld 23">
            <a:extLst>
              <a:ext uri="{FF2B5EF4-FFF2-40B4-BE49-F238E27FC236}">
                <a16:creationId xmlns:a16="http://schemas.microsoft.com/office/drawing/2014/main" id="{17DC8696-4F72-3F47-9F1C-28550EC6045C}"/>
              </a:ext>
            </a:extLst>
          </p:cNvPr>
          <p:cNvSpPr txBox="1"/>
          <p:nvPr/>
        </p:nvSpPr>
        <p:spPr>
          <a:xfrm>
            <a:off x="1541710" y="5233031"/>
            <a:ext cx="731743" cy="485960"/>
          </a:xfrm>
          <a:prstGeom prst="rect">
            <a:avLst/>
          </a:prstGeom>
        </p:spPr>
        <p:txBody>
          <a:bodyPr wrap="square" lIns="21396" tIns="21396" rIns="21396" bIns="21396" rtlCol="0">
            <a:spAutoFit/>
          </a:bodyPr>
          <a:lstStyle/>
          <a:p>
            <a:pPr algn="ctr" defTabSz="4962971">
              <a:lnSpc>
                <a:spcPts val="4279"/>
              </a:lnSpc>
            </a:pPr>
            <a:r>
              <a:rPr lang="de-DE" sz="1000" kern="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 - ∆ &gt; 0 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4F39E8F3-1B59-AC42-9606-8A060D301E88}"/>
              </a:ext>
            </a:extLst>
          </p:cNvPr>
          <p:cNvSpPr txBox="1"/>
          <p:nvPr/>
        </p:nvSpPr>
        <p:spPr>
          <a:xfrm>
            <a:off x="2334196" y="5233031"/>
            <a:ext cx="731743" cy="485960"/>
          </a:xfrm>
          <a:prstGeom prst="rect">
            <a:avLst/>
          </a:prstGeom>
        </p:spPr>
        <p:txBody>
          <a:bodyPr wrap="square" lIns="21396" tIns="21396" rIns="21396" bIns="21396" rtlCol="0">
            <a:spAutoFit/>
          </a:bodyPr>
          <a:lstStyle/>
          <a:p>
            <a:pPr algn="ctr" defTabSz="4962971">
              <a:lnSpc>
                <a:spcPts val="4279"/>
              </a:lnSpc>
            </a:pPr>
            <a:r>
              <a:rPr lang="de-DE" sz="1000" kern="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 - ∆ &lt; 0 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8C449F4-E76F-AF49-B2D2-6CEC69FBD1FC}"/>
              </a:ext>
            </a:extLst>
          </p:cNvPr>
          <p:cNvSpPr txBox="1"/>
          <p:nvPr/>
        </p:nvSpPr>
        <p:spPr>
          <a:xfrm>
            <a:off x="3156573" y="5240011"/>
            <a:ext cx="731743" cy="485960"/>
          </a:xfrm>
          <a:prstGeom prst="rect">
            <a:avLst/>
          </a:prstGeom>
        </p:spPr>
        <p:txBody>
          <a:bodyPr wrap="square" lIns="21396" tIns="21396" rIns="21396" bIns="21396" rtlCol="0">
            <a:spAutoFit/>
          </a:bodyPr>
          <a:lstStyle/>
          <a:p>
            <a:pPr algn="ctr" defTabSz="4962971">
              <a:lnSpc>
                <a:spcPts val="4279"/>
              </a:lnSpc>
            </a:pPr>
            <a:r>
              <a:rPr lang="de-DE" sz="1000" kern="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 - ∆ &lt; 0 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3EE04D00-4C21-2945-BDE2-BBD3CA291A4E}"/>
              </a:ext>
            </a:extLst>
          </p:cNvPr>
          <p:cNvSpPr txBox="1"/>
          <p:nvPr/>
        </p:nvSpPr>
        <p:spPr>
          <a:xfrm>
            <a:off x="716386" y="5233031"/>
            <a:ext cx="728344" cy="485960"/>
          </a:xfrm>
          <a:prstGeom prst="rect">
            <a:avLst/>
          </a:prstGeom>
        </p:spPr>
        <p:txBody>
          <a:bodyPr wrap="square" lIns="21396" tIns="21396" rIns="21396" bIns="21396" rtlCol="0">
            <a:spAutoFit/>
          </a:bodyPr>
          <a:lstStyle/>
          <a:p>
            <a:pPr algn="ctr" defTabSz="4962971">
              <a:lnSpc>
                <a:spcPts val="4279"/>
              </a:lnSpc>
            </a:pPr>
            <a:r>
              <a:rPr lang="de-DE" sz="1000" kern="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 - ∆ &gt; 0 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EFAB8E5D-C1C1-704F-97A7-FA4C63E20A52}"/>
              </a:ext>
            </a:extLst>
          </p:cNvPr>
          <p:cNvSpPr/>
          <p:nvPr/>
        </p:nvSpPr>
        <p:spPr>
          <a:xfrm>
            <a:off x="6622" y="3331325"/>
            <a:ext cx="8177822" cy="6314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CE6A15AA-EB3C-764B-B3D2-D258EB5AF421}"/>
              </a:ext>
            </a:extLst>
          </p:cNvPr>
          <p:cNvSpPr/>
          <p:nvPr/>
        </p:nvSpPr>
        <p:spPr>
          <a:xfrm>
            <a:off x="3065938" y="939950"/>
            <a:ext cx="5118506" cy="24890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fik 36">
            <a:extLst>
              <a:ext uri="{FF2B5EF4-FFF2-40B4-BE49-F238E27FC236}">
                <a16:creationId xmlns:a16="http://schemas.microsoft.com/office/drawing/2014/main" id="{50EAA32D-22B2-1A4F-9459-DD050897A10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90583" y="1257605"/>
            <a:ext cx="2073720" cy="2073720"/>
          </a:xfrm>
          <a:prstGeom prst="rect">
            <a:avLst/>
          </a:prstGeom>
        </p:spPr>
      </p:pic>
      <p:pic>
        <p:nvPicPr>
          <p:cNvPr id="38" name="Grafik 37" descr="Ein Bild, das Text enthält.&#10;&#10;Automatisch generierte Beschreibung">
            <a:extLst>
              <a:ext uri="{FF2B5EF4-FFF2-40B4-BE49-F238E27FC236}">
                <a16:creationId xmlns:a16="http://schemas.microsoft.com/office/drawing/2014/main" id="{9DFB50B2-6E44-0C46-B967-FF54213DA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" y="937251"/>
            <a:ext cx="5463820" cy="2513726"/>
          </a:xfrm>
          <a:prstGeom prst="rect">
            <a:avLst/>
          </a:prstGeom>
        </p:spPr>
      </p:pic>
      <p:pic>
        <p:nvPicPr>
          <p:cNvPr id="39" name="Grafik 38" descr="Ein Bild, das Text enthält.&#10;&#10;Automatisch generierte Beschreibung">
            <a:extLst>
              <a:ext uri="{FF2B5EF4-FFF2-40B4-BE49-F238E27FC236}">
                <a16:creationId xmlns:a16="http://schemas.microsoft.com/office/drawing/2014/main" id="{F8EAD8B6-1BA6-B649-9EB4-897C00CF48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065" b="95684"/>
          <a:stretch/>
        </p:blipFill>
        <p:spPr>
          <a:xfrm>
            <a:off x="270596" y="3507649"/>
            <a:ext cx="2348268" cy="118944"/>
          </a:xfrm>
          <a:prstGeom prst="rect">
            <a:avLst/>
          </a:prstGeom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451581B8-B4C8-6748-9999-1BB04F295DE8}"/>
              </a:ext>
            </a:extLst>
          </p:cNvPr>
          <p:cNvSpPr txBox="1"/>
          <p:nvPr/>
        </p:nvSpPr>
        <p:spPr>
          <a:xfrm>
            <a:off x="92068" y="720334"/>
            <a:ext cx="1077109" cy="509363"/>
          </a:xfrm>
          <a:prstGeom prst="rect">
            <a:avLst/>
          </a:prstGeom>
        </p:spPr>
        <p:txBody>
          <a:bodyPr wrap="square" lIns="21396" tIns="21396" rIns="21396" bIns="21396" rtlCol="0">
            <a:spAutoFit/>
          </a:bodyPr>
          <a:lstStyle/>
          <a:p>
            <a:pPr defTabSz="4962971">
              <a:lnSpc>
                <a:spcPts val="4279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400" b="1" kern="1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= -10</a:t>
            </a:r>
            <a:endParaRPr lang="de-DE" sz="1400" kern="1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4FA07807-37BA-5E40-8F06-5522B61A604F}"/>
              </a:ext>
            </a:extLst>
          </p:cNvPr>
          <p:cNvSpPr txBox="1"/>
          <p:nvPr/>
        </p:nvSpPr>
        <p:spPr>
          <a:xfrm>
            <a:off x="2983889" y="720334"/>
            <a:ext cx="1077109" cy="509363"/>
          </a:xfrm>
          <a:prstGeom prst="rect">
            <a:avLst/>
          </a:prstGeom>
        </p:spPr>
        <p:txBody>
          <a:bodyPr wrap="square" lIns="21396" tIns="21396" rIns="21396" bIns="21396" rtlCol="0">
            <a:spAutoFit/>
          </a:bodyPr>
          <a:lstStyle/>
          <a:p>
            <a:pPr defTabSz="4962971">
              <a:lnSpc>
                <a:spcPts val="4279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400" b="1" kern="1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= 10 </a:t>
            </a:r>
            <a:endParaRPr lang="de-DE" sz="1400" kern="1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8676C9ED-CD88-2A4D-A3D1-7B298A04B24E}"/>
              </a:ext>
            </a:extLst>
          </p:cNvPr>
          <p:cNvSpPr txBox="1"/>
          <p:nvPr/>
        </p:nvSpPr>
        <p:spPr>
          <a:xfrm>
            <a:off x="6622" y="3438289"/>
            <a:ext cx="4567194" cy="1049063"/>
          </a:xfrm>
          <a:prstGeom prst="rect">
            <a:avLst/>
          </a:prstGeom>
        </p:spPr>
        <p:txBody>
          <a:bodyPr wrap="square" lIns="21396" tIns="21396" rIns="21396" bIns="21396" rtlCol="0">
            <a:spAutoFit/>
          </a:bodyPr>
          <a:lstStyle/>
          <a:p>
            <a:pPr defTabSz="4962971">
              <a:lnSpc>
                <a:spcPts val="4279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400" kern="1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3                 6                 9            	</a:t>
            </a:r>
          </a:p>
        </p:txBody>
      </p:sp>
    </p:spTree>
    <p:extLst>
      <p:ext uri="{BB962C8B-B14F-4D97-AF65-F5344CB8AC3E}">
        <p14:creationId xmlns:p14="http://schemas.microsoft.com/office/powerpoint/2010/main" val="3244735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Macintosh PowerPoint</Application>
  <PresentationFormat>Breitbild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Lara Wieland</dc:creator>
  <cp:lastModifiedBy>Lara Wieland</cp:lastModifiedBy>
  <cp:revision>7</cp:revision>
  <dcterms:created xsi:type="dcterms:W3CDTF">2021-06-24T06:54:19Z</dcterms:created>
  <dcterms:modified xsi:type="dcterms:W3CDTF">2022-04-01T12:26:21Z</dcterms:modified>
</cp:coreProperties>
</file>