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7"/>
    <p:restoredTop sz="94789"/>
  </p:normalViewPr>
  <p:slideViewPr>
    <p:cSldViewPr snapToGrid="0" snapToObjects="1">
      <p:cViewPr>
        <p:scale>
          <a:sx n="129" d="100"/>
          <a:sy n="129" d="100"/>
        </p:scale>
        <p:origin x="-17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158D0-B872-5848-8003-E2169D2463A8}" type="datetimeFigureOut">
              <a:t>31.03.22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CF76-8272-D847-9B98-CCA064C8985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7CF76-8272-D847-9B98-CCA064C8985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1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4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4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9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3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1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3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312-5850-7C4A-8369-52E370D6C449}" type="datetimeFigureOut">
              <a:t>31.03.22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78FF-9BB5-8344-A127-B226F413F5A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045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D596AB5-CA22-814E-941E-32EAA3420F34}"/>
              </a:ext>
            </a:extLst>
          </p:cNvPr>
          <p:cNvSpPr txBox="1"/>
          <p:nvPr/>
        </p:nvSpPr>
        <p:spPr>
          <a:xfrm>
            <a:off x="1109987" y="6181716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C5814A-1166-904A-975D-6E1B32547216}"/>
              </a:ext>
            </a:extLst>
          </p:cNvPr>
          <p:cNvSpPr txBox="1"/>
          <p:nvPr/>
        </p:nvSpPr>
        <p:spPr>
          <a:xfrm>
            <a:off x="4428216" y="1468897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8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424606-14D4-1542-B2C5-15007B59572D}"/>
              </a:ext>
            </a:extLst>
          </p:cNvPr>
          <p:cNvSpPr txBox="1"/>
          <p:nvPr/>
        </p:nvSpPr>
        <p:spPr>
          <a:xfrm>
            <a:off x="657302" y="1475302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2B443BA-F2D1-0D40-9D7E-DE74BB9F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8" y="4828886"/>
            <a:ext cx="3467100" cy="889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BD96E4B-0F80-BD4A-838E-D6C23169D271}"/>
              </a:ext>
            </a:extLst>
          </p:cNvPr>
          <p:cNvSpPr txBox="1"/>
          <p:nvPr/>
        </p:nvSpPr>
        <p:spPr>
          <a:xfrm flipH="1">
            <a:off x="1345622" y="4697409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FEC7BB2-4EA9-2B4D-87A5-9B582EEDA991}"/>
              </a:ext>
            </a:extLst>
          </p:cNvPr>
          <p:cNvSpPr txBox="1"/>
          <p:nvPr/>
        </p:nvSpPr>
        <p:spPr>
          <a:xfrm flipH="1">
            <a:off x="2176421" y="4697409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137ACD-3145-4840-8602-ABA734C24B6C}"/>
              </a:ext>
            </a:extLst>
          </p:cNvPr>
          <p:cNvSpPr txBox="1"/>
          <p:nvPr/>
        </p:nvSpPr>
        <p:spPr>
          <a:xfrm flipH="1">
            <a:off x="3063549" y="4697409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CD67FE-A705-A942-9F0F-C093EB4404D2}"/>
              </a:ext>
            </a:extLst>
          </p:cNvPr>
          <p:cNvSpPr txBox="1"/>
          <p:nvPr/>
        </p:nvSpPr>
        <p:spPr>
          <a:xfrm flipH="1">
            <a:off x="3894348" y="4697409"/>
            <a:ext cx="278804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E12B51-6D38-9847-A7FE-4579564F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3" y="341644"/>
            <a:ext cx="8865031" cy="40785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C214955-04E5-BA47-AB32-D445A409C7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2239" y="3575717"/>
            <a:ext cx="3238643" cy="32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Macintosh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11</cp:revision>
  <dcterms:created xsi:type="dcterms:W3CDTF">2021-06-24T06:22:52Z</dcterms:created>
  <dcterms:modified xsi:type="dcterms:W3CDTF">2022-03-31T19:14:52Z</dcterms:modified>
</cp:coreProperties>
</file>