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0"/>
  </p:notesMasterIdLst>
  <p:handoutMasterIdLst>
    <p:handoutMasterId r:id="rId11"/>
  </p:handoutMasterIdLst>
  <p:sldIdLst>
    <p:sldId id="257" r:id="rId2"/>
    <p:sldId id="266" r:id="rId3"/>
    <p:sldId id="286" r:id="rId4"/>
    <p:sldId id="300" r:id="rId5"/>
    <p:sldId id="301" r:id="rId6"/>
    <p:sldId id="302" r:id="rId7"/>
    <p:sldId id="289" r:id="rId8"/>
    <p:sldId id="272" r:id="rId9"/>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0" autoAdjust="0"/>
  </p:normalViewPr>
  <p:slideViewPr>
    <p:cSldViewPr snapToGrid="0" showGuides="1">
      <p:cViewPr>
        <p:scale>
          <a:sx n="83" d="100"/>
          <a:sy n="83" d="100"/>
        </p:scale>
        <p:origin x="614" y="77"/>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06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478DC28-77F1-4916-8AE6-1EF6C732BA9F}" type="datetime1">
              <a:rPr lang="it-IT" smtClean="0"/>
              <a:t>04/06/2020</a:t>
            </a:fld>
            <a:endParaRPr lang="it-IT"/>
          </a:p>
        </p:txBody>
      </p:sp>
      <p:sp>
        <p:nvSpPr>
          <p:cNvPr id="4" name="Segnaposto piè di pagina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D2DFAA7-D3C3-4D01-9299-453E25D16D4E}" type="slidenum">
              <a:rPr lang="it-IT" smtClean="0"/>
              <a:t>‹N›</a:t>
            </a:fld>
            <a:endParaRPr lang="it-IT"/>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0A240DC-C1C4-486F-931C-82E87727B32B}" type="datetime1">
              <a:rPr lang="it-IT" noProof="0" smtClean="0"/>
              <a:t>04/06/2020</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C51814-3B91-4036-94D2-3977634EE214}" type="slidenum">
              <a:rPr lang="it-IT" noProof="0" smtClean="0"/>
              <a:t>‹N›</a:t>
            </a:fld>
            <a:endParaRPr lang="it-IT" noProof="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6DC51814-3B91-4036-94D2-3977634EE214}" type="slidenum">
              <a:rPr lang="it-IT" smtClean="0"/>
              <a:t>1</a:t>
            </a:fld>
            <a:endParaRPr lang="it-IT"/>
          </a:p>
        </p:txBody>
      </p:sp>
    </p:spTree>
    <p:extLst>
      <p:ext uri="{BB962C8B-B14F-4D97-AF65-F5344CB8AC3E}">
        <p14:creationId xmlns:p14="http://schemas.microsoft.com/office/powerpoint/2010/main" val="1604099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6DC51814-3B91-4036-94D2-3977634EE214}" type="slidenum">
              <a:rPr lang="it-IT" smtClean="0"/>
              <a:t>2</a:t>
            </a:fld>
            <a:endParaRPr lang="it-IT"/>
          </a:p>
        </p:txBody>
      </p:sp>
    </p:spTree>
    <p:extLst>
      <p:ext uri="{BB962C8B-B14F-4D97-AF65-F5344CB8AC3E}">
        <p14:creationId xmlns:p14="http://schemas.microsoft.com/office/powerpoint/2010/main" val="1949863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6DC51814-3B91-4036-94D2-3977634EE214}" type="slidenum">
              <a:rPr lang="it-IT" smtClean="0"/>
              <a:t>3</a:t>
            </a:fld>
            <a:endParaRPr lang="it-IT"/>
          </a:p>
        </p:txBody>
      </p:sp>
    </p:spTree>
    <p:extLst>
      <p:ext uri="{BB962C8B-B14F-4D97-AF65-F5344CB8AC3E}">
        <p14:creationId xmlns:p14="http://schemas.microsoft.com/office/powerpoint/2010/main" val="1069780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6DC51814-3B91-4036-94D2-3977634EE214}" type="slidenum">
              <a:rPr lang="it-IT" smtClean="0"/>
              <a:t>4</a:t>
            </a:fld>
            <a:endParaRPr lang="it-IT"/>
          </a:p>
        </p:txBody>
      </p:sp>
    </p:spTree>
    <p:extLst>
      <p:ext uri="{BB962C8B-B14F-4D97-AF65-F5344CB8AC3E}">
        <p14:creationId xmlns:p14="http://schemas.microsoft.com/office/powerpoint/2010/main" val="884533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6DC51814-3B91-4036-94D2-3977634EE214}" type="slidenum">
              <a:rPr lang="it-IT" smtClean="0"/>
              <a:t>5</a:t>
            </a:fld>
            <a:endParaRPr lang="it-IT"/>
          </a:p>
        </p:txBody>
      </p:sp>
    </p:spTree>
    <p:extLst>
      <p:ext uri="{BB962C8B-B14F-4D97-AF65-F5344CB8AC3E}">
        <p14:creationId xmlns:p14="http://schemas.microsoft.com/office/powerpoint/2010/main" val="3391673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6DC51814-3B91-4036-94D2-3977634EE214}" type="slidenum">
              <a:rPr lang="it-IT" smtClean="0"/>
              <a:t>6</a:t>
            </a:fld>
            <a:endParaRPr lang="it-IT"/>
          </a:p>
        </p:txBody>
      </p:sp>
    </p:spTree>
    <p:extLst>
      <p:ext uri="{BB962C8B-B14F-4D97-AF65-F5344CB8AC3E}">
        <p14:creationId xmlns:p14="http://schemas.microsoft.com/office/powerpoint/2010/main" val="2790244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6DC51814-3B91-4036-94D2-3977634EE214}" type="slidenum">
              <a:rPr lang="it-IT" smtClean="0"/>
              <a:t>7</a:t>
            </a:fld>
            <a:endParaRPr lang="it-IT"/>
          </a:p>
        </p:txBody>
      </p:sp>
    </p:spTree>
    <p:extLst>
      <p:ext uri="{BB962C8B-B14F-4D97-AF65-F5344CB8AC3E}">
        <p14:creationId xmlns:p14="http://schemas.microsoft.com/office/powerpoint/2010/main" val="1350735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6DC51814-3B91-4036-94D2-3977634EE214}" type="slidenum">
              <a:rPr lang="it-IT" smtClean="0"/>
              <a:t>8</a:t>
            </a:fld>
            <a:endParaRPr lang="it-IT"/>
          </a:p>
        </p:txBody>
      </p:sp>
    </p:spTree>
    <p:extLst>
      <p:ext uri="{BB962C8B-B14F-4D97-AF65-F5344CB8AC3E}">
        <p14:creationId xmlns:p14="http://schemas.microsoft.com/office/powerpoint/2010/main" val="597166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immagine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rtlCol="0">
            <a:normAutofit/>
          </a:bodyPr>
          <a:lstStyle>
            <a:lvl1pPr marL="0" indent="0" algn="ctr">
              <a:buNone/>
              <a:defRPr sz="1800"/>
            </a:lvl1pPr>
          </a:lstStyle>
          <a:p>
            <a:pPr rtl="0"/>
            <a:r>
              <a:rPr lang="it-IT" noProof="0"/>
              <a:t>Fare clic sull'icona per inserire un'immagine</a:t>
            </a:r>
          </a:p>
        </p:txBody>
      </p:sp>
      <p:sp>
        <p:nvSpPr>
          <p:cNvPr id="10" name="Rettangolo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rtlCol="0" anchor="ctr"/>
          <a:lstStyle>
            <a:lvl1pPr algn="ctr">
              <a:defRPr sz="600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rtlCol="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olo e contenut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rtlCol="0" anchor="ctr">
            <a:noAutofit/>
          </a:bodyPr>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13" name="Segnaposto immagine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11" name="Rettangolo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olo e contenut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Rettangolo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rtlCol="0" anchor="b">
            <a:noAutofit/>
          </a:bodyPr>
          <a:lstStyle>
            <a:lvl1pPr>
              <a:defRPr sz="40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13" name="Segnaposto immagine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4" name="Rettangolo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Rettangolo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olo e contenut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rtlCol="0" anchor="ctr">
            <a:noAutofit/>
          </a:bodyPr>
          <a:lstStyle>
            <a:lvl1pPr>
              <a:defRPr sz="40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rtlCol="0" anchor="ctr">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13" name="Segnaposto immagine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5" name="Rettangolo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2" name="Rettangolo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8" name="Rettangolo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rtlCol="0" anchor="ctr"/>
          <a:lstStyle>
            <a:lvl1pPr>
              <a:defRPr sz="6000">
                <a:solidFill>
                  <a:schemeClr val="bg1"/>
                </a:solidFill>
              </a:defRPr>
            </a:lvl1pPr>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E6F2E6F7-3BE5-4484-A73E-3EFDB7348BB5}"/>
              </a:ext>
            </a:extLst>
          </p:cNvPr>
          <p:cNvSpPr>
            <a:spLocks noGrp="1"/>
          </p:cNvSpPr>
          <p:nvPr>
            <p:ph type="body" idx="1" hasCustomPrompt="1"/>
          </p:nvPr>
        </p:nvSpPr>
        <p:spPr>
          <a:xfrm>
            <a:off x="831850" y="3968071"/>
            <a:ext cx="10515600" cy="805542"/>
          </a:xfrm>
        </p:spPr>
        <p:txBody>
          <a:bodyPr rtlCol="0"/>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lo stile del titolo</a:t>
            </a:r>
          </a:p>
        </p:txBody>
      </p:sp>
      <p:sp>
        <p:nvSpPr>
          <p:cNvPr id="6" name="Segnaposto numero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9" name="Rettangolo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 name="Rettangolo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ntestazione sezione">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8" name="Rettangolo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Segnaposto immagine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2" name="Titolo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rtlCol="0" anchor="ctr"/>
          <a:lstStyle>
            <a:lvl1pPr>
              <a:defRPr sz="6000">
                <a:solidFill>
                  <a:schemeClr val="bg1"/>
                </a:solidFill>
              </a:defRPr>
            </a:lvl1pPr>
          </a:lstStyle>
          <a:p>
            <a:pPr rtl="0"/>
            <a:r>
              <a:rPr lang="it-IT" noProof="0"/>
              <a:t>Fare clic per modificare lo stile del titolo dello schema</a:t>
            </a:r>
          </a:p>
        </p:txBody>
      </p:sp>
      <p:sp>
        <p:nvSpPr>
          <p:cNvPr id="6" name="Segnaposto numero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12" name="Figura a mano libera: Forma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ntestazione sezione">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3" name="Segnaposto immagine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rtl="0">
              <a:buNone/>
            </a:pPr>
            <a:r>
              <a:rPr lang="it-IT" noProof="0"/>
              <a:t>Fare clic sull'icona per inserire un'immagine</a:t>
            </a:r>
          </a:p>
        </p:txBody>
      </p:sp>
      <p:sp>
        <p:nvSpPr>
          <p:cNvPr id="2" name="Titolo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rtlCol="0" anchor="ctr"/>
          <a:lstStyle>
            <a:lvl1pPr>
              <a:defRPr sz="6000">
                <a:solidFill>
                  <a:schemeClr val="accent5"/>
                </a:solidFill>
              </a:defRPr>
            </a:lvl1pPr>
          </a:lstStyle>
          <a:p>
            <a:pPr rtl="0"/>
            <a:r>
              <a:rPr lang="it-IT" noProof="0"/>
              <a:t>Fare clic per modificare lo stile del titolo dello schema</a:t>
            </a:r>
          </a:p>
        </p:txBody>
      </p:sp>
      <p:sp>
        <p:nvSpPr>
          <p:cNvPr id="6" name="Segnaposto numero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16" name="Rettangolo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7" name="Rettangolo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8" name="Rettangolo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ntestazione sezione">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rtlCol="0" anchor="ctr"/>
          <a:lstStyle>
            <a:lvl1pPr>
              <a:defRPr sz="6000">
                <a:solidFill>
                  <a:schemeClr val="tx1"/>
                </a:solidFill>
              </a:defRPr>
            </a:lvl1pPr>
          </a:lstStyle>
          <a:p>
            <a:pPr rtl="0"/>
            <a:r>
              <a:rPr lang="it-IT" noProof="0"/>
              <a:t>Fare clic per modificare lo stile del titolo dello schema</a:t>
            </a:r>
          </a:p>
        </p:txBody>
      </p:sp>
      <p:sp>
        <p:nvSpPr>
          <p:cNvPr id="6" name="Segnaposto numero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16" name="Rettangolo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6" name="Rettangolo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3" name="Segnaposto immagine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rtl="0">
              <a:buNone/>
            </a:pPr>
            <a:r>
              <a:rPr lang="it-IT" noProof="0"/>
              <a:t>Fare clic sull'icona per inserire un'immagine</a:t>
            </a:r>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Intestazione sezione">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rtlCol="0" anchor="ctr"/>
          <a:lstStyle>
            <a:lvl1pPr algn="ctr">
              <a:defRPr sz="6000">
                <a:solidFill>
                  <a:schemeClr val="accent1"/>
                </a:solidFill>
              </a:defRPr>
            </a:lvl1pPr>
          </a:lstStyle>
          <a:p>
            <a:pPr rtl="0"/>
            <a:r>
              <a:rPr lang="it-IT" noProof="0"/>
              <a:t>Fare clic per modificare lo stile del titolo dello schema</a:t>
            </a:r>
          </a:p>
        </p:txBody>
      </p:sp>
      <p:sp>
        <p:nvSpPr>
          <p:cNvPr id="6" name="Segnaposto numero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16" name="Rettangolo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8" name="Segnaposto immagine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3" name="Rettangolo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 name="Rettangolo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numero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8" name="Segnaposto immagine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ue contenuti">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it-IT" noProof="0"/>
              <a:t>Fare clic per modificare lo stile del titolo dello schema</a:t>
            </a:r>
          </a:p>
        </p:txBody>
      </p:sp>
      <p:sp>
        <p:nvSpPr>
          <p:cNvPr id="4" name="Segnaposto contenuto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numero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8" name="Segnaposto immagine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11" name="Segnaposto immagine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12" name="Rettangolo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 name="Segnaposto contenuto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8" name="Rettangolo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immagine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rtlCol="0">
            <a:normAutofit/>
          </a:bodyPr>
          <a:lstStyle>
            <a:lvl1pPr marL="0" indent="0" algn="ctr">
              <a:buNone/>
              <a:defRPr sz="1800"/>
            </a:lvl1pPr>
          </a:lstStyle>
          <a:p>
            <a:pPr rtl="0"/>
            <a:r>
              <a:rPr lang="it-IT" noProof="0"/>
              <a:t>Fare clic sull'icona per inserire un'immagine</a:t>
            </a:r>
          </a:p>
        </p:txBody>
      </p:sp>
      <p:sp>
        <p:nvSpPr>
          <p:cNvPr id="10" name="Rettangolo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rtlCol="0" anchor="b"/>
          <a:lstStyle>
            <a:lvl1pPr algn="l">
              <a:defRPr sz="600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it-IT" noProof="0"/>
              <a:t>Fare clic per modificare lo stile del titolo dello schema</a:t>
            </a:r>
          </a:p>
        </p:txBody>
      </p:sp>
      <p:sp>
        <p:nvSpPr>
          <p:cNvPr id="7" name="Segnaposto numero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8" name="Segnaposto immagine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12" name="Rettangolo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 name="Segnaposto contenuto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3" name="Segnaposto contenuto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6" name="Connettore diritto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Due contenuti">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2" name="Rettangolo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rtlCol="0" anchor="b">
            <a:noAutofit/>
          </a:bodyPr>
          <a:lstStyle>
            <a:lvl1pPr>
              <a:defRPr sz="3600"/>
            </a:lvl1pPr>
          </a:lstStyle>
          <a:p>
            <a:pPr rtl="0"/>
            <a:r>
              <a:rPr lang="it-IT" noProof="0"/>
              <a:t>Fare clic per modificare lo stile del titolo dello schema</a:t>
            </a:r>
          </a:p>
        </p:txBody>
      </p:sp>
      <p:sp>
        <p:nvSpPr>
          <p:cNvPr id="7" name="Segnaposto numero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4" name="Segnaposto contenuto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3" name="Segnaposto contenuto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25" name="Segnaposto immagine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rtl="0">
              <a:buNone/>
            </a:pPr>
            <a:r>
              <a:rPr lang="it-IT" noProof="0"/>
              <a:t>Fare clic sull'icona per inserire un'immagine</a:t>
            </a:r>
          </a:p>
        </p:txBody>
      </p:sp>
      <p:sp>
        <p:nvSpPr>
          <p:cNvPr id="20" name="Rettangolo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1" name="Rettangolo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3" name="Connettore diritto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ttangolo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Due contenuti">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 name="Segnaposto immagine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14" name="Rettangolo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5" name="Rettangolo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rtlCol="0" anchor="ctr">
            <a:noAutofit/>
          </a:bodyPr>
          <a:lstStyle>
            <a:lvl1pPr algn="ctr">
              <a:defRPr sz="3600"/>
            </a:lvl1pPr>
          </a:lstStyle>
          <a:p>
            <a:pPr rtl="0"/>
            <a:r>
              <a:rPr lang="it-IT" noProof="0"/>
              <a:t>Fare clic per modificare lo stile del titolo dello schema</a:t>
            </a:r>
          </a:p>
        </p:txBody>
      </p:sp>
      <p:sp>
        <p:nvSpPr>
          <p:cNvPr id="7" name="Segnaposto numero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4" name="Segnaposto contenuto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3" name="Segnaposto contenuto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5" name="Rettangolo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6" name="Segnaposto immagine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Vuot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7" name="Segnaposto immagine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rtl="0">
              <a:buNone/>
            </a:pPr>
            <a:r>
              <a:rPr lang="it-IT" noProof="0"/>
              <a:t>Fare clic sull'icona per inserire un'immagine</a:t>
            </a:r>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Vuot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 name="Segnaposto immagine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5" name="Segnaposto immagine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6" name="Segnaposto immagine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7" name="Segnaposto immagine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Vuot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 name="Segnaposto immagine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grpSp>
        <p:nvGrpSpPr>
          <p:cNvPr id="2" name="Gruppo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ttangolo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Rettangolo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grpSp>
      <p:sp>
        <p:nvSpPr>
          <p:cNvPr id="10" name="Rettangolo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Vuot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Rettangolo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 name="Segnaposto immagine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it-IT" noProof="0"/>
              <a:t>Fare clic per modificare lo stile del titolo dello schema</a:t>
            </a:r>
          </a:p>
        </p:txBody>
      </p:sp>
      <p:sp>
        <p:nvSpPr>
          <p:cNvPr id="9" name="Segnaposto numero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8" name="Segnaposto immagine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7" name="Rettangolo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 name="Segnaposto testo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0" name="Rettangolo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 name="Segnaposto contenuto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rtlCol="0">
            <a:normAutofit/>
          </a:bodyPr>
          <a:lstStyle>
            <a:lvl1pPr>
              <a:defRPr sz="18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1" name="Segnaposto immagine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12" name="Rettangolo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bg1"/>
              </a:solidFill>
            </a:endParaRPr>
          </a:p>
        </p:txBody>
      </p:sp>
      <p:sp>
        <p:nvSpPr>
          <p:cNvPr id="13" name="Rettangolo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5" name="Segnaposto testo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rtlCol="0">
            <a:normAutofit/>
          </a:bodyPr>
          <a:lstStyle>
            <a:lvl1pPr>
              <a:defRPr sz="18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it-IT" noProof="0"/>
              <a:t>Fare clic per modificare lo stile del titolo dello schema</a:t>
            </a:r>
          </a:p>
        </p:txBody>
      </p:sp>
      <p:sp>
        <p:nvSpPr>
          <p:cNvPr id="9" name="Segnaposto numero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8" name="Segnaposto immagine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7" name="Rettangolo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 name="Segnaposto testo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0" name="Rettangolo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 name="Segnaposto contenuto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rtlCol="0">
            <a:normAutofit/>
          </a:bodyPr>
          <a:lstStyle>
            <a:lvl1pPr>
              <a:defRPr sz="18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2" name="Rettangolo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bg1"/>
              </a:solidFill>
            </a:endParaRPr>
          </a:p>
        </p:txBody>
      </p:sp>
      <p:sp>
        <p:nvSpPr>
          <p:cNvPr id="13" name="Rettangolo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5" name="Segnaposto testo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rtlCol="0">
            <a:normAutofit/>
          </a:bodyPr>
          <a:lstStyle>
            <a:lvl1pPr>
              <a:defRPr sz="18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a titol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immagine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rtlCol="0">
            <a:normAutofit/>
          </a:bodyPr>
          <a:lstStyle>
            <a:lvl1pPr marL="0" indent="0" algn="ctr">
              <a:buNone/>
              <a:defRPr sz="1800"/>
            </a:lvl1pPr>
          </a:lstStyle>
          <a:p>
            <a:pPr rtl="0"/>
            <a:r>
              <a:rPr lang="it-IT" noProof="0"/>
              <a:t>Fare clic sull'icona per inserire un'immagine</a:t>
            </a:r>
          </a:p>
        </p:txBody>
      </p:sp>
      <p:sp>
        <p:nvSpPr>
          <p:cNvPr id="2" name="Titolo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rtlCol="0" anchor="b">
            <a:normAutofit/>
          </a:bodyPr>
          <a:lstStyle>
            <a:lvl1pPr algn="ctr">
              <a:defRPr sz="5400">
                <a:solidFill>
                  <a:schemeClr val="tx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rtlCol="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it-IT" noProof="0"/>
              <a:t>Fare clic per modificare lo stile del titolo dello schema</a:t>
            </a:r>
          </a:p>
        </p:txBody>
      </p:sp>
      <p:sp>
        <p:nvSpPr>
          <p:cNvPr id="9" name="Segnaposto numero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8" name="Segnaposto immagine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5" name="Segnaposto testo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rtlCol="0"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3" name="Segnaposto testo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rtlCol="0"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nfront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lvl1pPr algn="ctr">
              <a:defRPr>
                <a:solidFill>
                  <a:schemeClr val="bg1"/>
                </a:solidFill>
              </a:defRPr>
            </a:lvl1pPr>
          </a:lstStyle>
          <a:p>
            <a:pPr rtl="0"/>
            <a:r>
              <a:rPr lang="it-IT" noProof="0"/>
              <a:t>Fare clic per modificare lo stile del titolo dello schema</a:t>
            </a:r>
          </a:p>
        </p:txBody>
      </p:sp>
      <p:sp>
        <p:nvSpPr>
          <p:cNvPr id="9" name="Segnaposto numero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5" name="Segnaposto testo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rtlCol="0"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3" name="Segnaposto testo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rtlCol="0"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1" name="Segnaposto immagine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16" name="Segnaposto immagine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nfronto">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7" name="Rettangolo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lvl1pPr algn="l">
              <a:defRPr>
                <a:solidFill>
                  <a:schemeClr val="tx1"/>
                </a:solidFill>
              </a:defRPr>
            </a:lvl1pPr>
          </a:lstStyle>
          <a:p>
            <a:pPr rtl="0"/>
            <a:r>
              <a:rPr lang="it-IT" noProof="0"/>
              <a:t>Fare clic per modificare lo stile del titolo dello schema</a:t>
            </a:r>
          </a:p>
        </p:txBody>
      </p:sp>
      <p:sp>
        <p:nvSpPr>
          <p:cNvPr id="9" name="Segnaposto numero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5" name="Segnaposto testo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rtlCol="0"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3" name="Segnaposto testo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rtlCol="0"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7" name="Segnaposto immagine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18" name="Segnaposto immagine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DB3C88-F13B-4B5F-920D-B4EFFAA592E5}"/>
              </a:ext>
            </a:extLst>
          </p:cNvPr>
          <p:cNvSpPr>
            <a:spLocks noGrp="1"/>
          </p:cNvSpPr>
          <p:nvPr>
            <p:ph type="title"/>
          </p:nvPr>
        </p:nvSpPr>
        <p:spPr/>
        <p:txBody>
          <a:bodyPr rtlCol="0"/>
          <a:lstStyle/>
          <a:p>
            <a:pPr rtl="0"/>
            <a:r>
              <a:rPr lang="it-IT" noProof="0"/>
              <a:t>Fare clic per modificare lo stile del titolo dello schema</a:t>
            </a:r>
          </a:p>
        </p:txBody>
      </p:sp>
      <p:sp>
        <p:nvSpPr>
          <p:cNvPr id="5" name="Segnaposto numero diapositiva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4" name="Segnaposto immagine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6" name="Segnaposto immagine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7" name="Rettangolo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8" name="Rettangolo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tes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rtlCol="0"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it-IT" noProof="0"/>
              <a:t>Inserire il testo qui</a:t>
            </a:r>
          </a:p>
        </p:txBody>
      </p:sp>
      <p:sp>
        <p:nvSpPr>
          <p:cNvPr id="10" name="Segnaposto tes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rtlCol="0"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it-IT" noProof="0"/>
              <a:t>Inserire il testo qui</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olo titol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tes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it-IT" noProof="0"/>
              <a:t>Inserire il testo qui</a:t>
            </a:r>
          </a:p>
        </p:txBody>
      </p:sp>
      <p:sp>
        <p:nvSpPr>
          <p:cNvPr id="10" name="Segnaposto tes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it-IT" noProof="0"/>
              <a:t>Inserire il testo qui</a:t>
            </a:r>
          </a:p>
        </p:txBody>
      </p:sp>
      <p:sp>
        <p:nvSpPr>
          <p:cNvPr id="12" name="Rettangolo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 name="Rettangolo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 name="Segnaposto immagine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6" name="Segnaposto immagine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Solo titol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2" name="Rettangolo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 name="Segnaposto immagine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6" name="Segnaposto immagine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9" name="Segnaposto tes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it-IT" noProof="0"/>
              <a:t>Inserire il testo qui</a:t>
            </a:r>
          </a:p>
        </p:txBody>
      </p:sp>
      <p:sp>
        <p:nvSpPr>
          <p:cNvPr id="10" name="Segnaposto tes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it-IT" noProof="0"/>
              <a:t>Inserire il testo qui</a:t>
            </a:r>
          </a:p>
        </p:txBody>
      </p:sp>
      <p:grpSp>
        <p:nvGrpSpPr>
          <p:cNvPr id="14" name="Gruppo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ttangolo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6" name="Rettangolo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grpSp>
      <p:grpSp>
        <p:nvGrpSpPr>
          <p:cNvPr id="17" name="Gruppo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ttangolo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9" name="Rettangolo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Solo titol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 name="Segnaposto immagine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6" name="Segnaposto immagine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9" name="Segnaposto tes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it-IT" noProof="0"/>
              <a:t>Inserire il testo qui</a:t>
            </a:r>
          </a:p>
        </p:txBody>
      </p:sp>
      <p:sp>
        <p:nvSpPr>
          <p:cNvPr id="10" name="Segnaposto tes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it-IT" noProof="0"/>
              <a:t>Inserire il testo qui</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Solo titol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2" name="Rettangolo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 name="Segnaposto immagine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20" name="Rettangolo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6" name="Segnaposto immagine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9" name="Segnaposto tes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it-IT" noProof="0"/>
              <a:t>Inserire il testo qui</a:t>
            </a:r>
          </a:p>
        </p:txBody>
      </p:sp>
      <p:sp>
        <p:nvSpPr>
          <p:cNvPr id="10" name="Segnaposto tes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it-IT" noProof="0"/>
              <a:t>Inserire il testo qui</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DB3C88-F13B-4B5F-920D-B4EFFAA592E5}"/>
              </a:ext>
            </a:extLst>
          </p:cNvPr>
          <p:cNvSpPr>
            <a:spLocks noGrp="1"/>
          </p:cNvSpPr>
          <p:nvPr>
            <p:ph type="title"/>
          </p:nvPr>
        </p:nvSpPr>
        <p:spPr/>
        <p:txBody>
          <a:bodyPr rtlCol="0"/>
          <a:lstStyle/>
          <a:p>
            <a:pPr rtl="0"/>
            <a:r>
              <a:rPr lang="it-IT" noProof="0"/>
              <a:t>Fare clic per modificare lo stile del titolo dello schema</a:t>
            </a:r>
          </a:p>
        </p:txBody>
      </p:sp>
      <p:sp>
        <p:nvSpPr>
          <p:cNvPr id="5" name="Segnaposto numero diapositiva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24" name="Rettangolo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5" name="Rettangolo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6" name="Rettangolo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7" name="Rettangolo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9" name="Connettore diritto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diritto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Segnaposto immagine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rtlCol="0"/>
          <a:lstStyle>
            <a:lvl1pPr marL="0" indent="0" algn="ctr">
              <a:buNone/>
              <a:defRPr>
                <a:solidFill>
                  <a:schemeClr val="bg1"/>
                </a:solidFill>
              </a:defRPr>
            </a:lvl1pPr>
          </a:lstStyle>
          <a:p>
            <a:pPr rtl="0"/>
            <a:r>
              <a:rPr lang="it-IT" noProof="0"/>
              <a:t>Fare clic sull'icona per inserire un'immagine</a:t>
            </a:r>
          </a:p>
        </p:txBody>
      </p:sp>
      <p:sp>
        <p:nvSpPr>
          <p:cNvPr id="35" name="Segnaposto immagine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rtlCol="0"/>
          <a:lstStyle>
            <a:lvl1pPr marL="0" indent="0" algn="ctr">
              <a:buNone/>
              <a:defRPr>
                <a:solidFill>
                  <a:schemeClr val="bg1"/>
                </a:solidFill>
              </a:defRPr>
            </a:lvl1pPr>
          </a:lstStyle>
          <a:p>
            <a:pPr rtl="0"/>
            <a:r>
              <a:rPr lang="it-IT" noProof="0"/>
              <a:t>Fare clic sull'icona per inserire un'immagine</a:t>
            </a:r>
          </a:p>
        </p:txBody>
      </p:sp>
      <p:sp>
        <p:nvSpPr>
          <p:cNvPr id="36" name="Segnaposto immagine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rtlCol="0"/>
          <a:lstStyle>
            <a:lvl1pPr marL="0" indent="0" algn="ctr">
              <a:buNone/>
              <a:defRPr>
                <a:solidFill>
                  <a:schemeClr val="bg1"/>
                </a:solidFill>
              </a:defRPr>
            </a:lvl1pPr>
          </a:lstStyle>
          <a:p>
            <a:pPr rtl="0"/>
            <a:r>
              <a:rPr lang="it-IT" noProof="0"/>
              <a:t>Fare clic sull'icona per inserire un'immagine</a:t>
            </a:r>
          </a:p>
        </p:txBody>
      </p:sp>
      <p:sp>
        <p:nvSpPr>
          <p:cNvPr id="38" name="Segnaposto immagine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rtlCol="0"/>
          <a:lstStyle>
            <a:lvl1pPr marL="0" indent="0" algn="ctr">
              <a:buNone/>
              <a:defRPr>
                <a:solidFill>
                  <a:schemeClr val="bg1"/>
                </a:solidFill>
              </a:defRPr>
            </a:lvl1pPr>
          </a:lstStyle>
          <a:p>
            <a:pPr rtl="0"/>
            <a:r>
              <a:rPr lang="it-IT" noProof="0"/>
              <a:t>Fare clic sull'icona per inserire un'immagine</a:t>
            </a:r>
          </a:p>
        </p:txBody>
      </p:sp>
      <p:sp>
        <p:nvSpPr>
          <p:cNvPr id="40" name="Segnaposto testo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1" name="Segnaposto testo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rtlCol="0"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2" name="Segnaposto testo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3" name="Segnaposto testo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rtlCol="0"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Solo titolo">
    <p:spTree>
      <p:nvGrpSpPr>
        <p:cNvPr id="1" name=""/>
        <p:cNvGrpSpPr/>
        <p:nvPr/>
      </p:nvGrpSpPr>
      <p:grpSpPr>
        <a:xfrm>
          <a:off x="0" y="0"/>
          <a:ext cx="0" cy="0"/>
          <a:chOff x="0" y="0"/>
          <a:chExt cx="0" cy="0"/>
        </a:xfrm>
      </p:grpSpPr>
      <p:sp>
        <p:nvSpPr>
          <p:cNvPr id="21" name="Rettangolo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rtlCol="0"/>
          <a:lstStyle/>
          <a:p>
            <a:pPr rtl="0"/>
            <a:r>
              <a:rPr lang="it-IT" noProof="0"/>
              <a:t>Fare clic per modificare lo stile del titolo dello schema</a:t>
            </a:r>
          </a:p>
        </p:txBody>
      </p:sp>
      <p:sp>
        <p:nvSpPr>
          <p:cNvPr id="24" name="Rettangolo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2" name="Rettangolo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Rettangolo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8" name="Rettangolo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3" name="Rettangolo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7" name="Rettangolo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 name="Triangolo isosce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9" name="Triangolo isosce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4" name="Triangolo isosce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5" name="Segnaposto immagine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rtlCol="0">
            <a:normAutofit/>
          </a:bodyPr>
          <a:lstStyle>
            <a:lvl1pPr marL="0" indent="0" algn="ctr">
              <a:buNone/>
              <a:defRPr sz="2000">
                <a:solidFill>
                  <a:schemeClr val="tx1"/>
                </a:solidFill>
              </a:defRPr>
            </a:lvl1pPr>
          </a:lstStyle>
          <a:p>
            <a:pPr rtl="0"/>
            <a:r>
              <a:rPr lang="it-IT" noProof="0"/>
              <a:t>Fare clic sull'icona per inserire un'immagine</a:t>
            </a:r>
          </a:p>
        </p:txBody>
      </p:sp>
      <p:sp>
        <p:nvSpPr>
          <p:cNvPr id="46" name="Segnaposto immagine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rtlCol="0">
            <a:normAutofit/>
          </a:bodyPr>
          <a:lstStyle>
            <a:lvl1pPr marL="0" indent="0" algn="ctr">
              <a:buNone/>
              <a:defRPr sz="2000">
                <a:solidFill>
                  <a:schemeClr val="tx1"/>
                </a:solidFill>
              </a:defRPr>
            </a:lvl1pPr>
          </a:lstStyle>
          <a:p>
            <a:pPr rtl="0"/>
            <a:r>
              <a:rPr lang="it-IT" noProof="0"/>
              <a:t>Fare clic sull'icona per inserire un'immagine</a:t>
            </a:r>
          </a:p>
        </p:txBody>
      </p:sp>
      <p:sp>
        <p:nvSpPr>
          <p:cNvPr id="47" name="Segnaposto immagine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rtlCol="0">
            <a:normAutofit/>
          </a:bodyPr>
          <a:lstStyle>
            <a:lvl1pPr marL="0" indent="0" algn="ctr">
              <a:buNone/>
              <a:defRPr sz="2000">
                <a:solidFill>
                  <a:schemeClr val="tx1"/>
                </a:solidFill>
              </a:defRPr>
            </a:lvl1pPr>
          </a:lstStyle>
          <a:p>
            <a:pPr rtl="0"/>
            <a:r>
              <a:rPr lang="it-IT" noProof="0"/>
              <a:t>Fare clic sull'icona per inserire un'immagine</a:t>
            </a:r>
          </a:p>
        </p:txBody>
      </p:sp>
      <p:sp>
        <p:nvSpPr>
          <p:cNvPr id="48" name="Segnaposto immagine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17" name="Segnaposto testo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18" name="Segnaposto testo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19" name="Segnaposto testo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 name="Rettangolo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immagine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rtlCol="0">
            <a:normAutofit/>
          </a:bodyPr>
          <a:lstStyle>
            <a:lvl1pPr marL="0" indent="0" algn="ctr">
              <a:buNone/>
              <a:defRPr sz="1800"/>
            </a:lvl1pPr>
          </a:lstStyle>
          <a:p>
            <a:pPr rtl="0"/>
            <a:r>
              <a:rPr lang="it-IT" noProof="0"/>
              <a:t>Fare clic sull'icona per inserire un'immagine</a:t>
            </a:r>
          </a:p>
        </p:txBody>
      </p:sp>
      <p:sp>
        <p:nvSpPr>
          <p:cNvPr id="2" name="Titolo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rtlCol="0" anchor="b">
            <a:normAutofit/>
          </a:bodyPr>
          <a:lstStyle>
            <a:lvl1pPr algn="l">
              <a:defRPr sz="540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8" name="Rettangolo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it-IT" noProof="0"/>
              <a:t>Fare clic per modificare lo stile del titolo dello schema</a:t>
            </a:r>
          </a:p>
        </p:txBody>
      </p:sp>
      <p:sp>
        <p:nvSpPr>
          <p:cNvPr id="48" name="Segnaposto immagine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17" name="Segnaposto numero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it-IT" noProof="0" smtClean="0"/>
              <a:t>‹N›</a:t>
            </a:fld>
            <a:endParaRPr lang="it-IT" noProof="0"/>
          </a:p>
        </p:txBody>
      </p:sp>
      <p:sp>
        <p:nvSpPr>
          <p:cNvPr id="20" name="Segnaposto immagine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rtlCol="0">
            <a:normAutofit/>
          </a:bodyPr>
          <a:lstStyle>
            <a:lvl1pPr marL="0" indent="0" algn="ctr">
              <a:buNone/>
              <a:defRPr sz="2000">
                <a:solidFill>
                  <a:schemeClr val="tx1"/>
                </a:solidFill>
              </a:defRPr>
            </a:lvl1pPr>
          </a:lstStyle>
          <a:p>
            <a:pPr rtl="0"/>
            <a:r>
              <a:rPr lang="it-IT" noProof="0"/>
              <a:t>Fare clic sull'icona per inserire un'immagine</a:t>
            </a:r>
          </a:p>
        </p:txBody>
      </p:sp>
      <p:sp>
        <p:nvSpPr>
          <p:cNvPr id="25" name="Segnaposto immagine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rtlCol="0">
            <a:normAutofit/>
          </a:bodyPr>
          <a:lstStyle>
            <a:lvl1pPr marL="0" indent="0" algn="ctr">
              <a:buNone/>
              <a:defRPr sz="2000">
                <a:solidFill>
                  <a:schemeClr val="tx1"/>
                </a:solidFill>
              </a:defRPr>
            </a:lvl1pPr>
          </a:lstStyle>
          <a:p>
            <a:pPr rtl="0"/>
            <a:r>
              <a:rPr lang="it-IT" noProof="0"/>
              <a:t>Fare clic sull'icona per inserire un'immagine</a:t>
            </a:r>
          </a:p>
        </p:txBody>
      </p:sp>
      <p:sp>
        <p:nvSpPr>
          <p:cNvPr id="26" name="Segnaposto immagine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rtlCol="0">
            <a:normAutofit/>
          </a:bodyPr>
          <a:lstStyle>
            <a:lvl1pPr marL="0" indent="0" algn="ctr">
              <a:buNone/>
              <a:defRPr sz="2000">
                <a:solidFill>
                  <a:schemeClr val="tx1"/>
                </a:solidFill>
              </a:defRPr>
            </a:lvl1pPr>
          </a:lstStyle>
          <a:p>
            <a:pPr rtl="0"/>
            <a:r>
              <a:rPr lang="it-IT" noProof="0"/>
              <a:t>Fare clic sull'icona per inserire un'immagine</a:t>
            </a:r>
          </a:p>
        </p:txBody>
      </p:sp>
      <p:sp>
        <p:nvSpPr>
          <p:cNvPr id="27" name="Segnaposto immagine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rtlCol="0">
            <a:normAutofit/>
          </a:bodyPr>
          <a:lstStyle>
            <a:lvl1pPr marL="0" indent="0" algn="ctr">
              <a:buNone/>
              <a:defRPr sz="2000">
                <a:solidFill>
                  <a:schemeClr val="tx1"/>
                </a:solidFill>
              </a:defRPr>
            </a:lvl1pPr>
          </a:lstStyle>
          <a:p>
            <a:pPr rtl="0"/>
            <a:r>
              <a:rPr lang="it-IT" noProof="0"/>
              <a:t>Fare clic sull'icona per inserire un'immagine</a:t>
            </a:r>
          </a:p>
        </p:txBody>
      </p:sp>
      <p:sp>
        <p:nvSpPr>
          <p:cNvPr id="32" name="Rettangolo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4" name="Rettangolo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5" name="Rettangolo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6" name="Rettangolo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8" name="Segnaposto testo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0" name="Segnaposto testo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1" name="Segnaposto testo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2" name="Segnaposto testo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cxnSp>
        <p:nvCxnSpPr>
          <p:cNvPr id="6" name="Connettore diritto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it-IT" noProof="0"/>
              <a:t>Fare clic per modificare lo stile del titolo dello schema</a:t>
            </a:r>
          </a:p>
        </p:txBody>
      </p:sp>
      <p:sp>
        <p:nvSpPr>
          <p:cNvPr id="48" name="Segnaposto immagine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17" name="Segnaposto numero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it-IT" noProof="0" smtClean="0"/>
              <a:t>‹N›</a:t>
            </a:fld>
            <a:endParaRPr lang="it-IT" noProof="0"/>
          </a:p>
        </p:txBody>
      </p:sp>
      <p:sp>
        <p:nvSpPr>
          <p:cNvPr id="18" name="Rettangolo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grpSp>
        <p:nvGrpSpPr>
          <p:cNvPr id="5" name="Gruppo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Connettore diritto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Connettore dirit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uppo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Connettore diritto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Segnaposto testo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0" name="Segnaposto testo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1" name="Segnaposto testo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2" name="Segnaposto testo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3" name="Segnaposto immagine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rtlCol="0">
            <a:normAutofit/>
          </a:bodyPr>
          <a:lstStyle>
            <a:lvl1pPr marL="0" indent="0" algn="ctr">
              <a:buNone/>
              <a:defRPr sz="1600">
                <a:solidFill>
                  <a:schemeClr val="bg1"/>
                </a:solidFill>
              </a:defRPr>
            </a:lvl1pPr>
          </a:lstStyle>
          <a:p>
            <a:pPr rtl="0"/>
            <a:r>
              <a:rPr lang="it-IT" noProof="0"/>
              <a:t>Fare clic sull'icona per inserire un'immagine</a:t>
            </a:r>
          </a:p>
        </p:txBody>
      </p:sp>
      <p:sp>
        <p:nvSpPr>
          <p:cNvPr id="44" name="Segnaposto immagine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rtlCol="0">
            <a:normAutofit/>
          </a:bodyPr>
          <a:lstStyle>
            <a:lvl1pPr marL="0" indent="0" algn="ctr">
              <a:buNone/>
              <a:defRPr sz="1600">
                <a:solidFill>
                  <a:schemeClr val="bg1"/>
                </a:solidFill>
              </a:defRPr>
            </a:lvl1pPr>
          </a:lstStyle>
          <a:p>
            <a:pPr rtl="0"/>
            <a:r>
              <a:rPr lang="it-IT" noProof="0"/>
              <a:t>Fare clic sull'icona per inserire un'immagine</a:t>
            </a:r>
          </a:p>
        </p:txBody>
      </p:sp>
      <p:sp>
        <p:nvSpPr>
          <p:cNvPr id="45" name="Segnaposto immagine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rtlCol="0">
            <a:normAutofit/>
          </a:bodyPr>
          <a:lstStyle>
            <a:lvl1pPr marL="0" indent="0" algn="ctr">
              <a:buNone/>
              <a:defRPr sz="1600">
                <a:solidFill>
                  <a:schemeClr val="bg1"/>
                </a:solidFill>
              </a:defRPr>
            </a:lvl1pPr>
          </a:lstStyle>
          <a:p>
            <a:pPr rtl="0"/>
            <a:r>
              <a:rPr lang="it-IT" noProof="0"/>
              <a:t>Fare clic sull'icona per inserire un'immagine</a:t>
            </a:r>
          </a:p>
        </p:txBody>
      </p:sp>
      <p:sp>
        <p:nvSpPr>
          <p:cNvPr id="46" name="Segnaposto immagine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rtlCol="0">
            <a:normAutofit/>
          </a:bodyPr>
          <a:lstStyle>
            <a:lvl1pPr marL="0" indent="0" algn="ctr">
              <a:buNone/>
              <a:defRPr sz="1600">
                <a:solidFill>
                  <a:schemeClr val="bg1"/>
                </a:solidFill>
              </a:defRPr>
            </a:lvl1pPr>
          </a:lstStyle>
          <a:p>
            <a:pPr rtl="0"/>
            <a:r>
              <a:rPr lang="it-IT" noProof="0"/>
              <a:t>Fare clic sull'icona per inserire un'immagine</a:t>
            </a:r>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it-IT" noProof="0"/>
              <a:t>Fare clic per modificare lo stile del titolo dello schema</a:t>
            </a:r>
          </a:p>
        </p:txBody>
      </p:sp>
      <p:sp>
        <p:nvSpPr>
          <p:cNvPr id="17" name="Segnaposto numero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it-IT" noProof="0" smtClean="0"/>
              <a:t>‹N›</a:t>
            </a:fld>
            <a:endParaRPr lang="it-IT" noProof="0"/>
          </a:p>
        </p:txBody>
      </p:sp>
      <p:cxnSp>
        <p:nvCxnSpPr>
          <p:cNvPr id="24" name="Connettore dirit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ttangolo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Rettangolo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6" name="Rettangolo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7" name="Rettangolo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3" name="Segnaposto immagine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rtlCol="0">
            <a:normAutofit/>
          </a:bodyPr>
          <a:lstStyle>
            <a:lvl1pPr marL="0" indent="0" algn="ctr">
              <a:buNone/>
              <a:defRPr sz="1600">
                <a:solidFill>
                  <a:schemeClr val="bg1"/>
                </a:solidFill>
              </a:defRPr>
            </a:lvl1pPr>
          </a:lstStyle>
          <a:p>
            <a:pPr rtl="0"/>
            <a:r>
              <a:rPr lang="it-IT" noProof="0"/>
              <a:t>Fare clic sull'icona per inserire un'immagine</a:t>
            </a:r>
          </a:p>
        </p:txBody>
      </p:sp>
      <p:sp>
        <p:nvSpPr>
          <p:cNvPr id="32" name="Rettangolo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4" name="Rettangolo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9" name="Segnaposto testo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35" name="Segnaposto testo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36" name="Rettangolo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7" name="Rettangolo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9" name="Segnaposto testo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50" name="Segnaposto testo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51" name="Segnaposto immagine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rtlCol="0">
            <a:normAutofit/>
          </a:bodyPr>
          <a:lstStyle>
            <a:lvl1pPr marL="0" indent="0" algn="ctr">
              <a:buNone/>
              <a:defRPr sz="1600">
                <a:solidFill>
                  <a:schemeClr val="bg1"/>
                </a:solidFill>
              </a:defRPr>
            </a:lvl1pPr>
          </a:lstStyle>
          <a:p>
            <a:pPr rtl="0"/>
            <a:r>
              <a:rPr lang="it-IT" noProof="0"/>
              <a:t>Fare clic sull'icona per inserire un'immagine</a:t>
            </a:r>
          </a:p>
        </p:txBody>
      </p:sp>
      <p:sp>
        <p:nvSpPr>
          <p:cNvPr id="52" name="Segnaposto immagine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rtlCol="0">
            <a:normAutofit/>
          </a:bodyPr>
          <a:lstStyle>
            <a:lvl1pPr marL="0" indent="0" algn="ctr">
              <a:buNone/>
              <a:defRPr sz="1600">
                <a:solidFill>
                  <a:schemeClr val="bg1"/>
                </a:solidFill>
              </a:defRPr>
            </a:lvl1pPr>
          </a:lstStyle>
          <a:p>
            <a:pPr rtl="0"/>
            <a:r>
              <a:rPr lang="it-IT" noProof="0"/>
              <a:t>Fare clic sull'icona per inserire un'immagine</a:t>
            </a:r>
          </a:p>
        </p:txBody>
      </p:sp>
      <p:sp>
        <p:nvSpPr>
          <p:cNvPr id="53" name="Segnaposto immagine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rtlCol="0">
            <a:normAutofit/>
          </a:bodyPr>
          <a:lstStyle>
            <a:lvl1pPr marL="0" indent="0" algn="ctr">
              <a:buNone/>
              <a:defRPr sz="1600">
                <a:solidFill>
                  <a:schemeClr val="bg1"/>
                </a:solidFill>
              </a:defRPr>
            </a:lvl1pPr>
          </a:lstStyle>
          <a:p>
            <a:pPr rtl="0"/>
            <a:r>
              <a:rPr lang="it-IT" noProof="0"/>
              <a:t>Fare clic sull'icona per inserire un'immagine</a:t>
            </a:r>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Solo titolo">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1" name="Rettangolo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2" name="Rettangolo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5" name="Rettangolo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it-IT" noProof="0"/>
              <a:t>Fare clic per modificare lo stile del titolo dello schema</a:t>
            </a:r>
          </a:p>
        </p:txBody>
      </p:sp>
      <p:sp>
        <p:nvSpPr>
          <p:cNvPr id="17" name="Segnaposto numero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it-IT" noProof="0" smtClean="0"/>
              <a:t>‹N›</a:t>
            </a:fld>
            <a:endParaRPr lang="it-IT" noProof="0"/>
          </a:p>
        </p:txBody>
      </p:sp>
      <p:cxnSp>
        <p:nvCxnSpPr>
          <p:cNvPr id="24" name="Connettore dirit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Segnaposto immagine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rtlCol="0">
            <a:normAutofit/>
          </a:bodyPr>
          <a:lstStyle>
            <a:lvl1pPr marL="0" indent="0" algn="ctr">
              <a:buNone/>
              <a:defRPr sz="1600">
                <a:solidFill>
                  <a:schemeClr val="bg1"/>
                </a:solidFill>
              </a:defRPr>
            </a:lvl1pPr>
          </a:lstStyle>
          <a:p>
            <a:pPr rtl="0"/>
            <a:r>
              <a:rPr lang="it-IT" noProof="0"/>
              <a:t>Fare clic sull'icona per inserire un'immagine</a:t>
            </a:r>
          </a:p>
        </p:txBody>
      </p:sp>
      <p:sp>
        <p:nvSpPr>
          <p:cNvPr id="28" name="Segnaposto immagine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rtlCol="0">
            <a:normAutofit/>
          </a:bodyPr>
          <a:lstStyle>
            <a:lvl1pPr marL="0" indent="0" algn="ctr">
              <a:buNone/>
              <a:defRPr sz="1600">
                <a:solidFill>
                  <a:schemeClr val="bg1"/>
                </a:solidFill>
              </a:defRPr>
            </a:lvl1pPr>
          </a:lstStyle>
          <a:p>
            <a:pPr rtl="0"/>
            <a:r>
              <a:rPr lang="it-IT" noProof="0"/>
              <a:t>Fare clic sull'icona per inserire un'immagine</a:t>
            </a:r>
          </a:p>
        </p:txBody>
      </p:sp>
      <p:sp>
        <p:nvSpPr>
          <p:cNvPr id="29" name="Segnaposto immagine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rtlCol="0">
            <a:normAutofit/>
          </a:bodyPr>
          <a:lstStyle>
            <a:lvl1pPr marL="0" indent="0" algn="ctr">
              <a:buNone/>
              <a:defRPr sz="1600">
                <a:solidFill>
                  <a:schemeClr val="bg1"/>
                </a:solidFill>
              </a:defRPr>
            </a:lvl1pPr>
          </a:lstStyle>
          <a:p>
            <a:pPr rtl="0"/>
            <a:r>
              <a:rPr lang="it-IT" noProof="0"/>
              <a:t>Fare clic sull'icona per inserire un'immagine</a:t>
            </a:r>
          </a:p>
        </p:txBody>
      </p:sp>
      <p:sp>
        <p:nvSpPr>
          <p:cNvPr id="30" name="Segnaposto immagine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rtlCol="0">
            <a:normAutofit/>
          </a:bodyPr>
          <a:lstStyle>
            <a:lvl1pPr marL="0" indent="0" algn="ctr">
              <a:buNone/>
              <a:defRPr sz="1600">
                <a:solidFill>
                  <a:schemeClr val="bg1"/>
                </a:solidFill>
              </a:defRPr>
            </a:lvl1pPr>
          </a:lstStyle>
          <a:p>
            <a:pPr rtl="0"/>
            <a:r>
              <a:rPr lang="it-IT" noProof="0"/>
              <a:t>Fare clic sull'icona per inserire un'immagine</a:t>
            </a:r>
          </a:p>
        </p:txBody>
      </p:sp>
      <p:sp>
        <p:nvSpPr>
          <p:cNvPr id="31" name="Segnaposto testo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rtlCol="0"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33" name="Segnaposto testo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37" name="Segnaposto testo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rtlCol="0"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38" name="Segnaposto testo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0" name="Segnaposto testo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rtlCol="0"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1" name="Segnaposto testo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2" name="Segnaposto testo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rtlCol="0"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4" name="Segnaposto testo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Solo titolo">
    <p:spTree>
      <p:nvGrpSpPr>
        <p:cNvPr id="1" name=""/>
        <p:cNvGrpSpPr/>
        <p:nvPr/>
      </p:nvGrpSpPr>
      <p:grpSpPr>
        <a:xfrm>
          <a:off x="0" y="0"/>
          <a:ext cx="0" cy="0"/>
          <a:chOff x="0" y="0"/>
          <a:chExt cx="0" cy="0"/>
        </a:xfrm>
      </p:grpSpPr>
      <p:sp>
        <p:nvSpPr>
          <p:cNvPr id="23" name="Rettangolo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6" name="Rettangolo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7" name="Rettangolo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2" name="Rettangolo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it-IT" noProof="0"/>
              <a:t>Fare clic per modificare lo stile del titolo dello schema</a:t>
            </a:r>
          </a:p>
        </p:txBody>
      </p:sp>
      <p:sp>
        <p:nvSpPr>
          <p:cNvPr id="17" name="Segnaposto numero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it-IT" noProof="0" smtClean="0"/>
              <a:t>‹N›</a:t>
            </a:fld>
            <a:endParaRPr lang="it-IT" noProof="0"/>
          </a:p>
        </p:txBody>
      </p:sp>
      <p:cxnSp>
        <p:nvCxnSpPr>
          <p:cNvPr id="24" name="Connettore dirit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Segnaposto immagine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rtlCol="0">
            <a:normAutofit/>
          </a:bodyPr>
          <a:lstStyle>
            <a:lvl1pPr marL="0" indent="0" algn="ctr">
              <a:buNone/>
              <a:defRPr sz="1600">
                <a:solidFill>
                  <a:schemeClr val="tx1"/>
                </a:solidFill>
              </a:defRPr>
            </a:lvl1pPr>
          </a:lstStyle>
          <a:p>
            <a:pPr rtl="0"/>
            <a:r>
              <a:rPr lang="it-IT" noProof="0"/>
              <a:t>Fare clic sull'icona per inserire un'immagine</a:t>
            </a:r>
          </a:p>
        </p:txBody>
      </p:sp>
      <p:sp>
        <p:nvSpPr>
          <p:cNvPr id="28" name="Segnaposto immagine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rtlCol="0">
            <a:normAutofit/>
          </a:bodyPr>
          <a:lstStyle>
            <a:lvl1pPr marL="0" indent="0" algn="ctr">
              <a:buNone/>
              <a:defRPr sz="1600">
                <a:solidFill>
                  <a:schemeClr val="tx1"/>
                </a:solidFill>
              </a:defRPr>
            </a:lvl1pPr>
          </a:lstStyle>
          <a:p>
            <a:pPr rtl="0"/>
            <a:r>
              <a:rPr lang="it-IT" noProof="0"/>
              <a:t>Fare clic sull'icona per inserire un'immagine</a:t>
            </a:r>
          </a:p>
        </p:txBody>
      </p:sp>
      <p:sp>
        <p:nvSpPr>
          <p:cNvPr id="29" name="Segnaposto immagine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rtlCol="0">
            <a:normAutofit/>
          </a:bodyPr>
          <a:lstStyle>
            <a:lvl1pPr marL="0" indent="0" algn="ctr">
              <a:buNone/>
              <a:defRPr sz="1600">
                <a:solidFill>
                  <a:schemeClr val="tx1"/>
                </a:solidFill>
              </a:defRPr>
            </a:lvl1pPr>
          </a:lstStyle>
          <a:p>
            <a:pPr rtl="0"/>
            <a:r>
              <a:rPr lang="it-IT" noProof="0"/>
              <a:t>Fare clic sull'icona per inserire un'immagine</a:t>
            </a:r>
          </a:p>
        </p:txBody>
      </p:sp>
      <p:sp>
        <p:nvSpPr>
          <p:cNvPr id="30" name="Segnaposto immagine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rtlCol="0">
            <a:normAutofit/>
          </a:bodyPr>
          <a:lstStyle>
            <a:lvl1pPr marL="0" indent="0" algn="ctr">
              <a:buNone/>
              <a:defRPr sz="1600">
                <a:solidFill>
                  <a:schemeClr val="tx1"/>
                </a:solidFill>
              </a:defRPr>
            </a:lvl1pPr>
          </a:lstStyle>
          <a:p>
            <a:pPr rtl="0"/>
            <a:r>
              <a:rPr lang="it-IT" noProof="0"/>
              <a:t>Fare clic sull'icona per inserire un'immagine</a:t>
            </a:r>
          </a:p>
        </p:txBody>
      </p:sp>
      <p:sp>
        <p:nvSpPr>
          <p:cNvPr id="31" name="Segnaposto testo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33" name="Segnaposto testo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37" name="Segnaposto testo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38" name="Segnaposto testo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0" name="Segnaposto testo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1" name="Segnaposto testo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2" name="Segnaposto testo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
        <p:nvSpPr>
          <p:cNvPr id="44" name="Segnaposto testo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it-IT" noProof="0"/>
              <a:t>Inserire il testo qui</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it-IT" noProof="0"/>
              <a:t>Fare clic per modificare lo stile del titolo dello schema</a:t>
            </a:r>
          </a:p>
        </p:txBody>
      </p:sp>
      <p:sp>
        <p:nvSpPr>
          <p:cNvPr id="17" name="Segnaposto numero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it-IT" noProof="0" smtClean="0"/>
              <a:t>‹N›</a:t>
            </a:fld>
            <a:endParaRPr lang="it-IT" noProof="0"/>
          </a:p>
        </p:txBody>
      </p:sp>
      <p:cxnSp>
        <p:nvCxnSpPr>
          <p:cNvPr id="24" name="Connettore dirit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grafico 3">
            <a:extLst>
              <a:ext uri="{FF2B5EF4-FFF2-40B4-BE49-F238E27FC236}">
                <a16:creationId xmlns:a16="http://schemas.microsoft.com/office/drawing/2014/main" id="{56084AEC-DB39-4367-A213-BB2FE4AD38BE}"/>
              </a:ext>
            </a:extLst>
          </p:cNvPr>
          <p:cNvSpPr>
            <a:spLocks noGrp="1"/>
          </p:cNvSpPr>
          <p:nvPr>
            <p:ph type="chart" sz="quarter" idx="13" hasCustomPrompt="1"/>
          </p:nvPr>
        </p:nvSpPr>
        <p:spPr>
          <a:xfrm>
            <a:off x="4900613" y="1233488"/>
            <a:ext cx="6991350" cy="4967287"/>
          </a:xfrm>
        </p:spPr>
        <p:txBody>
          <a:bodyPr rtlCol="0">
            <a:normAutofit/>
          </a:bodyPr>
          <a:lstStyle>
            <a:lvl1pPr marL="0" indent="0" algn="ctr">
              <a:buNone/>
              <a:defRPr sz="2000"/>
            </a:lvl1pPr>
          </a:lstStyle>
          <a:p>
            <a:pPr rtl="0"/>
            <a:r>
              <a:rPr lang="it-IT" noProof="0"/>
              <a:t>Fare clic sull'icona per aggiungere un grafico</a:t>
            </a:r>
          </a:p>
        </p:txBody>
      </p:sp>
      <p:sp>
        <p:nvSpPr>
          <p:cNvPr id="25" name="Rettangolo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6" name="Segnaposto testo 5">
            <a:extLst>
              <a:ext uri="{FF2B5EF4-FFF2-40B4-BE49-F238E27FC236}">
                <a16:creationId xmlns:a16="http://schemas.microsoft.com/office/drawing/2014/main" id="{9867FAC3-5109-4D5D-8105-FC48313396C4}"/>
              </a:ext>
            </a:extLst>
          </p:cNvPr>
          <p:cNvSpPr>
            <a:spLocks noGrp="1"/>
          </p:cNvSpPr>
          <p:nvPr>
            <p:ph type="body" sz="quarter" idx="14" hasCustomPrompt="1"/>
          </p:nvPr>
        </p:nvSpPr>
        <p:spPr>
          <a:xfrm>
            <a:off x="546100" y="1450975"/>
            <a:ext cx="4065588" cy="4552950"/>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it-IT" noProof="0"/>
              <a:t>Fare clic per modificare lo stile del titolo dello schema</a:t>
            </a:r>
          </a:p>
        </p:txBody>
      </p:sp>
      <p:sp>
        <p:nvSpPr>
          <p:cNvPr id="17" name="Segnaposto numero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it-IT" noProof="0" smtClean="0"/>
              <a:t>‹N›</a:t>
            </a:fld>
            <a:endParaRPr lang="it-IT" noProof="0"/>
          </a:p>
        </p:txBody>
      </p:sp>
      <p:cxnSp>
        <p:nvCxnSpPr>
          <p:cNvPr id="24" name="Connettore dirit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grafico 3">
            <a:extLst>
              <a:ext uri="{FF2B5EF4-FFF2-40B4-BE49-F238E27FC236}">
                <a16:creationId xmlns:a16="http://schemas.microsoft.com/office/drawing/2014/main" id="{56084AEC-DB39-4367-A213-BB2FE4AD38BE}"/>
              </a:ext>
            </a:extLst>
          </p:cNvPr>
          <p:cNvSpPr>
            <a:spLocks noGrp="1"/>
          </p:cNvSpPr>
          <p:nvPr>
            <p:ph type="chart" sz="quarter" idx="13" hasCustomPrompt="1"/>
          </p:nvPr>
        </p:nvSpPr>
        <p:spPr>
          <a:xfrm>
            <a:off x="371475" y="1233488"/>
            <a:ext cx="11520488" cy="4967287"/>
          </a:xfrm>
        </p:spPr>
        <p:txBody>
          <a:bodyPr rtlCol="0">
            <a:normAutofit/>
          </a:bodyPr>
          <a:lstStyle>
            <a:lvl1pPr marL="0" indent="0" algn="ctr">
              <a:buNone/>
              <a:defRPr sz="2000"/>
            </a:lvl1pPr>
          </a:lstStyle>
          <a:p>
            <a:pPr rtl="0"/>
            <a:r>
              <a:rPr lang="it-IT" noProof="0"/>
              <a:t>Fare clic sull'icona per aggiungere un grafico</a:t>
            </a:r>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it-IT" noProof="0"/>
              <a:t>Fare clic per modificare lo stile del titolo dello schema</a:t>
            </a:r>
          </a:p>
        </p:txBody>
      </p:sp>
      <p:sp>
        <p:nvSpPr>
          <p:cNvPr id="17" name="Segnaposto numero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it-IT" noProof="0" smtClean="0"/>
              <a:t>‹N›</a:t>
            </a:fld>
            <a:endParaRPr lang="it-IT" noProof="0"/>
          </a:p>
        </p:txBody>
      </p:sp>
      <p:cxnSp>
        <p:nvCxnSpPr>
          <p:cNvPr id="24" name="Connettore dirit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grafico 3">
            <a:extLst>
              <a:ext uri="{FF2B5EF4-FFF2-40B4-BE49-F238E27FC236}">
                <a16:creationId xmlns:a16="http://schemas.microsoft.com/office/drawing/2014/main" id="{56084AEC-DB39-4367-A213-BB2FE4AD38BE}"/>
              </a:ext>
            </a:extLst>
          </p:cNvPr>
          <p:cNvSpPr>
            <a:spLocks noGrp="1"/>
          </p:cNvSpPr>
          <p:nvPr>
            <p:ph type="chart" sz="quarter" idx="13" hasCustomPrompt="1"/>
          </p:nvPr>
        </p:nvSpPr>
        <p:spPr>
          <a:xfrm>
            <a:off x="371475" y="1233488"/>
            <a:ext cx="7450621" cy="4967287"/>
          </a:xfrm>
        </p:spPr>
        <p:txBody>
          <a:bodyPr rtlCol="0">
            <a:normAutofit/>
          </a:bodyPr>
          <a:lstStyle>
            <a:lvl1pPr marL="0" indent="0" algn="ctr">
              <a:buNone/>
              <a:defRPr sz="2000"/>
            </a:lvl1pPr>
          </a:lstStyle>
          <a:p>
            <a:pPr rtl="0"/>
            <a:r>
              <a:rPr lang="it-IT" noProof="0"/>
              <a:t>Fare clic sull'icona per aggiungere un grafico</a:t>
            </a:r>
          </a:p>
        </p:txBody>
      </p:sp>
      <p:sp>
        <p:nvSpPr>
          <p:cNvPr id="5" name="Segnaposto immagine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rtlCol="0">
            <a:normAutofit/>
          </a:bodyPr>
          <a:lstStyle>
            <a:lvl1pPr marL="0" indent="0" algn="ctr">
              <a:buNone/>
              <a:defRPr sz="2000"/>
            </a:lvl1pPr>
          </a:lstStyle>
          <a:p>
            <a:pPr rtl="0"/>
            <a:r>
              <a:rPr lang="it-IT" noProof="0"/>
              <a:t>Fare clic sull'icona per inserire un'immagine</a:t>
            </a:r>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it-IT" noProof="0"/>
              <a:t>Fare clic per modificare lo stile del titolo dello schema</a:t>
            </a:r>
          </a:p>
        </p:txBody>
      </p:sp>
      <p:sp>
        <p:nvSpPr>
          <p:cNvPr id="17" name="Segnaposto numero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it-IT" noProof="0" smtClean="0"/>
              <a:t>‹N›</a:t>
            </a:fld>
            <a:endParaRPr lang="it-IT" noProof="0"/>
          </a:p>
        </p:txBody>
      </p:sp>
      <p:cxnSp>
        <p:nvCxnSpPr>
          <p:cNvPr id="24" name="Connettore dirit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grafico 3">
            <a:extLst>
              <a:ext uri="{FF2B5EF4-FFF2-40B4-BE49-F238E27FC236}">
                <a16:creationId xmlns:a16="http://schemas.microsoft.com/office/drawing/2014/main" id="{56084AEC-DB39-4367-A213-BB2FE4AD38BE}"/>
              </a:ext>
            </a:extLst>
          </p:cNvPr>
          <p:cNvSpPr>
            <a:spLocks noGrp="1"/>
          </p:cNvSpPr>
          <p:nvPr>
            <p:ph type="chart" sz="quarter" idx="13" hasCustomPrompt="1"/>
          </p:nvPr>
        </p:nvSpPr>
        <p:spPr>
          <a:xfrm>
            <a:off x="381415" y="1233488"/>
            <a:ext cx="5512490" cy="4967287"/>
          </a:xfrm>
        </p:spPr>
        <p:txBody>
          <a:bodyPr rtlCol="0">
            <a:normAutofit/>
          </a:bodyPr>
          <a:lstStyle>
            <a:lvl1pPr marL="0" indent="0" algn="ctr">
              <a:buNone/>
              <a:defRPr sz="2000"/>
            </a:lvl1pPr>
          </a:lstStyle>
          <a:p>
            <a:pPr rtl="0"/>
            <a:r>
              <a:rPr lang="it-IT" noProof="0"/>
              <a:t>Fare clic sull'icona per aggiungere un grafico</a:t>
            </a:r>
          </a:p>
        </p:txBody>
      </p:sp>
      <p:sp>
        <p:nvSpPr>
          <p:cNvPr id="7" name="Segnaposto grafico 3">
            <a:extLst>
              <a:ext uri="{FF2B5EF4-FFF2-40B4-BE49-F238E27FC236}">
                <a16:creationId xmlns:a16="http://schemas.microsoft.com/office/drawing/2014/main" id="{6750280A-6976-42F9-B984-8601DD1972DC}"/>
              </a:ext>
            </a:extLst>
          </p:cNvPr>
          <p:cNvSpPr>
            <a:spLocks noGrp="1"/>
          </p:cNvSpPr>
          <p:nvPr>
            <p:ph type="chart" sz="quarter" idx="14" hasCustomPrompt="1"/>
          </p:nvPr>
        </p:nvSpPr>
        <p:spPr>
          <a:xfrm>
            <a:off x="6379473" y="1233488"/>
            <a:ext cx="5512490" cy="4967287"/>
          </a:xfrm>
        </p:spPr>
        <p:txBody>
          <a:bodyPr rtlCol="0">
            <a:normAutofit/>
          </a:bodyPr>
          <a:lstStyle>
            <a:lvl1pPr marL="0" indent="0" algn="ctr">
              <a:buNone/>
              <a:defRPr sz="2000"/>
            </a:lvl1pPr>
          </a:lstStyle>
          <a:p>
            <a:pPr rtl="0"/>
            <a:r>
              <a:rPr lang="it-IT" noProof="0"/>
              <a:t>Fare clic sull'icona per aggiungere un grafico</a:t>
            </a:r>
          </a:p>
        </p:txBody>
      </p:sp>
      <p:cxnSp>
        <p:nvCxnSpPr>
          <p:cNvPr id="6" name="Connettore diritto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it-IT" noProof="0"/>
              <a:t>Fare clic per modificare lo stile del titolo dello schema</a:t>
            </a:r>
          </a:p>
        </p:txBody>
      </p:sp>
      <p:sp>
        <p:nvSpPr>
          <p:cNvPr id="17" name="Segnaposto numero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it-IT" noProof="0" smtClean="0"/>
              <a:t>‹N›</a:t>
            </a:fld>
            <a:endParaRPr lang="it-IT" noProof="0"/>
          </a:p>
        </p:txBody>
      </p:sp>
      <p:cxnSp>
        <p:nvCxnSpPr>
          <p:cNvPr id="24" name="Connettore dirit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grafico 3">
            <a:extLst>
              <a:ext uri="{FF2B5EF4-FFF2-40B4-BE49-F238E27FC236}">
                <a16:creationId xmlns:a16="http://schemas.microsoft.com/office/drawing/2014/main" id="{56084AEC-DB39-4367-A213-BB2FE4AD38BE}"/>
              </a:ext>
            </a:extLst>
          </p:cNvPr>
          <p:cNvSpPr>
            <a:spLocks noGrp="1"/>
          </p:cNvSpPr>
          <p:nvPr>
            <p:ph type="chart" sz="quarter" idx="13" hasCustomPrompt="1"/>
          </p:nvPr>
        </p:nvSpPr>
        <p:spPr>
          <a:xfrm>
            <a:off x="510622" y="1362696"/>
            <a:ext cx="5552246" cy="2294899"/>
          </a:xfrm>
        </p:spPr>
        <p:txBody>
          <a:bodyPr rtlCol="0">
            <a:normAutofit/>
          </a:bodyPr>
          <a:lstStyle>
            <a:lvl1pPr marL="0" indent="0" algn="ctr">
              <a:buNone/>
              <a:defRPr sz="2000"/>
            </a:lvl1pPr>
          </a:lstStyle>
          <a:p>
            <a:pPr rtl="0"/>
            <a:r>
              <a:rPr lang="it-IT" noProof="0"/>
              <a:t>Fare clic sull'icona per aggiungere un grafico</a:t>
            </a:r>
          </a:p>
        </p:txBody>
      </p:sp>
      <p:sp>
        <p:nvSpPr>
          <p:cNvPr id="9" name="Segnaposto grafico 3">
            <a:extLst>
              <a:ext uri="{FF2B5EF4-FFF2-40B4-BE49-F238E27FC236}">
                <a16:creationId xmlns:a16="http://schemas.microsoft.com/office/drawing/2014/main" id="{3CC4F2FB-E360-40E2-BDA5-455EB243C216}"/>
              </a:ext>
            </a:extLst>
          </p:cNvPr>
          <p:cNvSpPr>
            <a:spLocks noGrp="1"/>
          </p:cNvSpPr>
          <p:nvPr>
            <p:ph type="chart" sz="quarter" idx="14" hasCustomPrompt="1"/>
          </p:nvPr>
        </p:nvSpPr>
        <p:spPr>
          <a:xfrm>
            <a:off x="500682" y="3781218"/>
            <a:ext cx="5552246" cy="2294899"/>
          </a:xfrm>
        </p:spPr>
        <p:txBody>
          <a:bodyPr rtlCol="0">
            <a:normAutofit/>
          </a:bodyPr>
          <a:lstStyle>
            <a:lvl1pPr marL="0" indent="0" algn="ctr">
              <a:buNone/>
              <a:defRPr sz="2000"/>
            </a:lvl1pPr>
          </a:lstStyle>
          <a:p>
            <a:pPr rtl="0"/>
            <a:r>
              <a:rPr lang="it-IT" noProof="0"/>
              <a:t>Fare clic sull'icona per aggiungere un grafico</a:t>
            </a:r>
          </a:p>
        </p:txBody>
      </p:sp>
      <p:sp>
        <p:nvSpPr>
          <p:cNvPr id="10" name="Segnaposto grafico 3">
            <a:extLst>
              <a:ext uri="{FF2B5EF4-FFF2-40B4-BE49-F238E27FC236}">
                <a16:creationId xmlns:a16="http://schemas.microsoft.com/office/drawing/2014/main" id="{6373EAFD-6648-4861-97FB-A3961B86C814}"/>
              </a:ext>
            </a:extLst>
          </p:cNvPr>
          <p:cNvSpPr>
            <a:spLocks noGrp="1"/>
          </p:cNvSpPr>
          <p:nvPr>
            <p:ph type="chart" sz="quarter" idx="15" hasCustomPrompt="1"/>
          </p:nvPr>
        </p:nvSpPr>
        <p:spPr>
          <a:xfrm>
            <a:off x="6208643" y="1367561"/>
            <a:ext cx="5552246" cy="2294899"/>
          </a:xfrm>
        </p:spPr>
        <p:txBody>
          <a:bodyPr rtlCol="0">
            <a:normAutofit/>
          </a:bodyPr>
          <a:lstStyle>
            <a:lvl1pPr marL="0" indent="0" algn="ctr">
              <a:buNone/>
              <a:defRPr sz="2000"/>
            </a:lvl1pPr>
          </a:lstStyle>
          <a:p>
            <a:pPr rtl="0"/>
            <a:r>
              <a:rPr lang="it-IT" noProof="0"/>
              <a:t>Fare clic sull'icona per aggiungere un grafico</a:t>
            </a:r>
          </a:p>
        </p:txBody>
      </p:sp>
      <p:sp>
        <p:nvSpPr>
          <p:cNvPr id="11" name="Segnaposto grafico 3">
            <a:extLst>
              <a:ext uri="{FF2B5EF4-FFF2-40B4-BE49-F238E27FC236}">
                <a16:creationId xmlns:a16="http://schemas.microsoft.com/office/drawing/2014/main" id="{CF0E102C-57E1-46ED-BE41-21C356F42BAD}"/>
              </a:ext>
            </a:extLst>
          </p:cNvPr>
          <p:cNvSpPr>
            <a:spLocks noGrp="1"/>
          </p:cNvSpPr>
          <p:nvPr>
            <p:ph type="chart" sz="quarter" idx="16" hasCustomPrompt="1"/>
          </p:nvPr>
        </p:nvSpPr>
        <p:spPr>
          <a:xfrm>
            <a:off x="6198703" y="3786083"/>
            <a:ext cx="5552246" cy="2294899"/>
          </a:xfrm>
        </p:spPr>
        <p:txBody>
          <a:bodyPr rtlCol="0">
            <a:normAutofit/>
          </a:bodyPr>
          <a:lstStyle>
            <a:lvl1pPr marL="0" indent="0" algn="ctr">
              <a:buNone/>
              <a:defRPr sz="2000"/>
            </a:lvl1pPr>
          </a:lstStyle>
          <a:p>
            <a:pPr rtl="0"/>
            <a:r>
              <a:rPr lang="it-IT" noProof="0"/>
              <a:t>Fare clic sull'icona per aggiungere un grafico</a:t>
            </a:r>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iapositiva titol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5" name="Rettangolo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6" name="Rettangolo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immagine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rtlCol="0">
            <a:normAutofit/>
          </a:bodyPr>
          <a:lstStyle>
            <a:lvl1pPr marL="0" indent="0" algn="ctr">
              <a:buNone/>
              <a:defRPr sz="1800"/>
            </a:lvl1pPr>
          </a:lstStyle>
          <a:p>
            <a:pPr rtl="0"/>
            <a:r>
              <a:rPr lang="it-IT" noProof="0"/>
              <a:t>Fare clic sull'icona per inserire un'immagine</a:t>
            </a:r>
          </a:p>
        </p:txBody>
      </p:sp>
      <p:sp>
        <p:nvSpPr>
          <p:cNvPr id="14" name="Rettangolo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rtlCol="0" anchor="ctr">
            <a:normAutofit/>
          </a:bodyPr>
          <a:lstStyle>
            <a:lvl1pPr algn="ctr">
              <a:defRPr sz="5400">
                <a:solidFill>
                  <a:schemeClr val="accent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A951C9A4-8764-4CB3-AC26-C957C0E84BCD}"/>
              </a:ext>
            </a:extLst>
          </p:cNvPr>
          <p:cNvSpPr>
            <a:spLocks noGrp="1"/>
          </p:cNvSpPr>
          <p:nvPr userDrawn="1">
            <p:ph type="subTitle" idx="1" hasCustomPrompt="1"/>
          </p:nvPr>
        </p:nvSpPr>
        <p:spPr>
          <a:xfrm>
            <a:off x="1510507" y="5130801"/>
            <a:ext cx="9242424" cy="533400"/>
          </a:xfrm>
        </p:spPr>
        <p:txBody>
          <a:bodyPr rtlCol="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re clic per modificare lo stile del sottotitolo dello schema</a:t>
            </a:r>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olo diapositiva">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immagine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rtlCol="0">
            <a:normAutofit/>
          </a:bodyPr>
          <a:lstStyle>
            <a:lvl1pPr marL="0" indent="0" algn="ctr">
              <a:buNone/>
              <a:defRPr sz="1800"/>
            </a:lvl1pPr>
          </a:lstStyle>
          <a:p>
            <a:pPr rtl="0"/>
            <a:r>
              <a:rPr lang="it-IT" noProof="0"/>
              <a:t>Fare clic sull'icona per inserire un'immagine</a:t>
            </a:r>
          </a:p>
        </p:txBody>
      </p:sp>
      <p:sp>
        <p:nvSpPr>
          <p:cNvPr id="2" name="Titolo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rtlCol="0" anchor="ctr">
            <a:normAutofit/>
          </a:bodyPr>
          <a:lstStyle>
            <a:lvl1pPr algn="ctr">
              <a:defRPr sz="11500">
                <a:solidFill>
                  <a:schemeClr val="tx1"/>
                </a:solidFill>
              </a:defRPr>
            </a:lvl1pPr>
          </a:lstStyle>
          <a:p>
            <a:pPr rtl="0"/>
            <a:r>
              <a:rPr lang="it-IT" noProof="0"/>
              <a:t>Grazie</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7" name="Segnaposto numero diapositiva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immagine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7" name="Segnaposto numero diapositiva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4FD2F3-3119-48E2-B464-A93E23C5A607}"/>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FCE87C6E-3441-429B-A81D-87F8344C068B}"/>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8" name="Rettangolo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ln>
                <a:noFill/>
              </a:ln>
            </a:endParaRPr>
          </a:p>
        </p:txBody>
      </p:sp>
      <p:sp>
        <p:nvSpPr>
          <p:cNvPr id="2" name="Titolo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rtlCol="0">
            <a:normAutofit/>
          </a:bodyPr>
          <a:lstStyle>
            <a:lvl1pPr algn="ctr">
              <a:defRPr sz="4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7" name="Segnaposto immagine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rtlCol="0" anchor="b">
            <a:noAutofit/>
          </a:bodyPr>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5" name="Segnaposto immagine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rtl="0">
              <a:buNone/>
            </a:pPr>
            <a:r>
              <a:rPr lang="it-IT" noProof="0"/>
              <a:t>Inserire l'immagine qui</a:t>
            </a:r>
          </a:p>
        </p:txBody>
      </p:sp>
      <p:sp>
        <p:nvSpPr>
          <p:cNvPr id="7" name="Segnaposto immagine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rtl="0">
              <a:buNone/>
            </a:pPr>
            <a:r>
              <a:rPr lang="it-IT" noProof="0"/>
              <a:t>Inserire l'immagine qui</a:t>
            </a:r>
          </a:p>
        </p:txBody>
      </p:sp>
      <p:sp>
        <p:nvSpPr>
          <p:cNvPr id="9" name="Rettangolo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 name="Rettangolo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Rettangolo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2" name="Rettangolo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olo e contenut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rtlCol="0" anchor="b">
            <a:noAutofit/>
          </a:bodyPr>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it-IT" noProof="0" smtClean="0"/>
              <a:t>‹N›</a:t>
            </a:fld>
            <a:endParaRPr lang="it-IT" noProof="0"/>
          </a:p>
        </p:txBody>
      </p:sp>
      <p:sp>
        <p:nvSpPr>
          <p:cNvPr id="13" name="Segnaposto immagine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14" name="Segnaposto immagine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it-IT" noProof="0"/>
              <a:t>Fare clic sull'icona per inserire un'immagine</a:t>
            </a:r>
          </a:p>
        </p:txBody>
      </p:sp>
      <p:sp>
        <p:nvSpPr>
          <p:cNvPr id="15" name="Rettangolo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6" name="Rettangolo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7" name="Rettangolo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Rettangolo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6" name="Segnaposto numero diapositiva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pPr rtl="0"/>
            <a:fld id="{03DC2DEF-D2FE-4B45-ABA4-9F153FD1C98A}" type="slidenum">
              <a:rPr lang="it-IT" noProof="0" smtClean="0"/>
              <a:pPr/>
              <a:t>‹N›</a:t>
            </a:fld>
            <a:endParaRPr lang="it-IT" noProof="0"/>
          </a:p>
        </p:txBody>
      </p:sp>
      <p:sp>
        <p:nvSpPr>
          <p:cNvPr id="8" name="Rettangolo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E8C95010-69FA-41FA-AF9E-A04C39290E2A}"/>
              </a:ext>
            </a:extLst>
          </p:cNvPr>
          <p:cNvPicPr>
            <a:picLocks noChangeAspect="1"/>
          </p:cNvPicPr>
          <p:nvPr/>
        </p:nvPicPr>
        <p:blipFill>
          <a:blip r:embed="rId3"/>
          <a:stretch>
            <a:fillRect/>
          </a:stretch>
        </p:blipFill>
        <p:spPr>
          <a:xfrm>
            <a:off x="5016500" y="1303259"/>
            <a:ext cx="7175500" cy="4251483"/>
          </a:xfrm>
          <a:prstGeom prst="rect">
            <a:avLst/>
          </a:prstGeom>
          <a:noFill/>
        </p:spPr>
      </p:pic>
      <p:sp>
        <p:nvSpPr>
          <p:cNvPr id="3" name="Titolo 2">
            <a:extLst>
              <a:ext uri="{FF2B5EF4-FFF2-40B4-BE49-F238E27FC236}">
                <a16:creationId xmlns:a16="http://schemas.microsoft.com/office/drawing/2014/main" id="{3D71C9CD-CAE8-4AC8-936D-333769D479E5}"/>
              </a:ext>
            </a:extLst>
          </p:cNvPr>
          <p:cNvSpPr>
            <a:spLocks noGrp="1"/>
          </p:cNvSpPr>
          <p:nvPr>
            <p:ph type="ctrTitle"/>
          </p:nvPr>
        </p:nvSpPr>
        <p:spPr>
          <a:xfrm>
            <a:off x="371476" y="1779589"/>
            <a:ext cx="4416424" cy="2182811"/>
          </a:xfrm>
        </p:spPr>
        <p:txBody>
          <a:bodyPr rtlCol="0" anchor="b">
            <a:normAutofit/>
          </a:bodyPr>
          <a:lstStyle/>
          <a:p>
            <a:pPr rtl="0"/>
            <a:r>
              <a:rPr lang="it-IT" dirty="0" err="1"/>
              <a:t>Tourism</a:t>
            </a:r>
            <a:r>
              <a:rPr lang="it-IT" dirty="0"/>
              <a:t> in North Sardinia</a:t>
            </a:r>
          </a:p>
        </p:txBody>
      </p:sp>
      <p:sp>
        <p:nvSpPr>
          <p:cNvPr id="4" name="Sottotitolo 3">
            <a:extLst>
              <a:ext uri="{FF2B5EF4-FFF2-40B4-BE49-F238E27FC236}">
                <a16:creationId xmlns:a16="http://schemas.microsoft.com/office/drawing/2014/main" id="{C6D24F99-E026-485A-96CD-AEC98137262A}"/>
              </a:ext>
            </a:extLst>
          </p:cNvPr>
          <p:cNvSpPr>
            <a:spLocks noGrp="1"/>
          </p:cNvSpPr>
          <p:nvPr>
            <p:ph type="subTitle" idx="1"/>
          </p:nvPr>
        </p:nvSpPr>
        <p:spPr>
          <a:xfrm>
            <a:off x="371476" y="4079083"/>
            <a:ext cx="4416424" cy="976311"/>
          </a:xfrm>
        </p:spPr>
        <p:txBody>
          <a:bodyPr rtlCol="0">
            <a:normAutofit/>
          </a:bodyPr>
          <a:lstStyle/>
          <a:p>
            <a:r>
              <a:rPr lang="it-IT" sz="2000"/>
              <a:t>Can </a:t>
            </a:r>
            <a:r>
              <a:rPr lang="it-IT" sz="2000" err="1"/>
              <a:t>we</a:t>
            </a:r>
            <a:r>
              <a:rPr lang="it-IT" sz="2000"/>
              <a:t> </a:t>
            </a:r>
            <a:r>
              <a:rPr lang="en-US" sz="2000"/>
              <a:t>take advantage of the moment to make tourism sector grow?</a:t>
            </a:r>
            <a:endParaRPr lang="it-IT" sz="2000"/>
          </a:p>
        </p:txBody>
      </p:sp>
    </p:spTree>
    <p:extLst>
      <p:ext uri="{BB962C8B-B14F-4D97-AF65-F5344CB8AC3E}">
        <p14:creationId xmlns:p14="http://schemas.microsoft.com/office/powerpoint/2010/main" val="149549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DE253D32-8B7B-47D0-BB63-402C3DB9B549}"/>
              </a:ext>
            </a:extLst>
          </p:cNvPr>
          <p:cNvSpPr>
            <a:spLocks noGrp="1"/>
          </p:cNvSpPr>
          <p:nvPr>
            <p:ph type="title"/>
          </p:nvPr>
        </p:nvSpPr>
        <p:spPr>
          <a:xfrm>
            <a:off x="6619197" y="1296176"/>
            <a:ext cx="5272764" cy="3857715"/>
          </a:xfrm>
        </p:spPr>
        <p:txBody>
          <a:bodyPr rtlCol="0"/>
          <a:lstStyle/>
          <a:p>
            <a:r>
              <a:rPr lang="en-US" dirty="0"/>
              <a:t>In this era of social distancing, could there be the opportunity to link famous and unknown areas for a mutual benefit? </a:t>
            </a:r>
            <a:endParaRPr lang="it-IT" dirty="0"/>
          </a:p>
        </p:txBody>
      </p:sp>
      <p:sp>
        <p:nvSpPr>
          <p:cNvPr id="4" name="Segnaposto numero diapositiva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rtlCol="0"/>
          <a:lstStyle/>
          <a:p>
            <a:pPr rtl="0"/>
            <a:fld id="{03DC2DEF-D2FE-4B45-ABA4-9F153FD1C98A}" type="slidenum">
              <a:rPr lang="it-IT" smtClean="0"/>
              <a:t>2</a:t>
            </a:fld>
            <a:endParaRPr lang="it-IT"/>
          </a:p>
        </p:txBody>
      </p:sp>
      <p:pic>
        <p:nvPicPr>
          <p:cNvPr id="1026" name="Picture 2" descr="Image result for covid 19">
            <a:extLst>
              <a:ext uri="{FF2B5EF4-FFF2-40B4-BE49-F238E27FC236}">
                <a16:creationId xmlns:a16="http://schemas.microsoft.com/office/drawing/2014/main" id="{41F2F59E-EA88-474D-85A3-1AE78342A30E}"/>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6033" r="1603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DEF48F30-BEB4-44C7-9F35-3BBB61CF89AF}"/>
              </a:ext>
            </a:extLst>
          </p:cNvPr>
          <p:cNvSpPr>
            <a:spLocks noGrp="1"/>
          </p:cNvSpPr>
          <p:nvPr>
            <p:ph type="title"/>
          </p:nvPr>
        </p:nvSpPr>
        <p:spPr>
          <a:xfrm>
            <a:off x="371475" y="214169"/>
            <a:ext cx="11520487" cy="755649"/>
          </a:xfrm>
        </p:spPr>
        <p:txBody>
          <a:bodyPr rtlCol="0"/>
          <a:lstStyle/>
          <a:p>
            <a:pPr rtl="0"/>
            <a:r>
              <a:rPr lang="it-IT" dirty="0" err="1"/>
              <a:t>Starting</a:t>
            </a:r>
            <a:r>
              <a:rPr lang="it-IT" dirty="0"/>
              <a:t> from the data</a:t>
            </a:r>
          </a:p>
        </p:txBody>
      </p:sp>
      <p:sp>
        <p:nvSpPr>
          <p:cNvPr id="3" name="Segnaposto numero diapositiva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it-IT" smtClean="0"/>
              <a:t>3</a:t>
            </a:fld>
            <a:endParaRPr lang="it-IT"/>
          </a:p>
        </p:txBody>
      </p:sp>
      <p:sp>
        <p:nvSpPr>
          <p:cNvPr id="12" name="Segnaposto testo 11">
            <a:extLst>
              <a:ext uri="{FF2B5EF4-FFF2-40B4-BE49-F238E27FC236}">
                <a16:creationId xmlns:a16="http://schemas.microsoft.com/office/drawing/2014/main" id="{4241C871-580D-4A29-A334-0208A8E479B9}"/>
              </a:ext>
            </a:extLst>
          </p:cNvPr>
          <p:cNvSpPr>
            <a:spLocks noGrp="1"/>
          </p:cNvSpPr>
          <p:nvPr>
            <p:ph type="body" sz="quarter" idx="3"/>
          </p:nvPr>
        </p:nvSpPr>
        <p:spPr/>
        <p:txBody>
          <a:bodyPr rtlCol="0"/>
          <a:lstStyle/>
          <a:p>
            <a:r>
              <a:rPr lang="it-IT" dirty="0"/>
              <a:t>Sardinia 2019 </a:t>
            </a:r>
            <a:r>
              <a:rPr lang="it-IT" dirty="0" err="1"/>
              <a:t>accommodation</a:t>
            </a:r>
            <a:r>
              <a:rPr lang="it-IT" dirty="0"/>
              <a:t> </a:t>
            </a:r>
            <a:r>
              <a:rPr lang="it-IT" dirty="0" err="1"/>
              <a:t>capacity</a:t>
            </a:r>
            <a:endParaRPr lang="it-IT" dirty="0"/>
          </a:p>
        </p:txBody>
      </p:sp>
      <p:sp>
        <p:nvSpPr>
          <p:cNvPr id="10" name="Segnaposto testo 9">
            <a:extLst>
              <a:ext uri="{FF2B5EF4-FFF2-40B4-BE49-F238E27FC236}">
                <a16:creationId xmlns:a16="http://schemas.microsoft.com/office/drawing/2014/main" id="{41B8DC8C-1FD7-4773-B07E-7E4432766A4E}"/>
              </a:ext>
            </a:extLst>
          </p:cNvPr>
          <p:cNvSpPr>
            <a:spLocks noGrp="1"/>
          </p:cNvSpPr>
          <p:nvPr>
            <p:ph type="body" idx="1"/>
          </p:nvPr>
        </p:nvSpPr>
        <p:spPr/>
        <p:txBody>
          <a:bodyPr rtlCol="0">
            <a:normAutofit/>
          </a:bodyPr>
          <a:lstStyle/>
          <a:p>
            <a:r>
              <a:rPr lang="en-US" dirty="0"/>
              <a:t>Incoming tourist in Sardinia 2019 by cities</a:t>
            </a:r>
            <a:endParaRPr lang="it-IT" dirty="0"/>
          </a:p>
        </p:txBody>
      </p:sp>
      <p:pic>
        <p:nvPicPr>
          <p:cNvPr id="5" name="Segnaposto immagine 4">
            <a:extLst>
              <a:ext uri="{FF2B5EF4-FFF2-40B4-BE49-F238E27FC236}">
                <a16:creationId xmlns:a16="http://schemas.microsoft.com/office/drawing/2014/main" id="{0837D5E4-EF94-4F30-861E-381646058A5A}"/>
              </a:ext>
            </a:extLst>
          </p:cNvPr>
          <p:cNvPicPr>
            <a:picLocks noGrp="1" noChangeAspect="1"/>
          </p:cNvPicPr>
          <p:nvPr>
            <p:ph type="pic" sz="quarter" idx="13"/>
          </p:nvPr>
        </p:nvPicPr>
        <p:blipFill>
          <a:blip r:embed="rId3"/>
          <a:srcRect t="16185" b="16185"/>
          <a:stretch>
            <a:fillRect/>
          </a:stretch>
        </p:blipFill>
        <p:spPr>
          <a:prstGeom prst="rect">
            <a:avLst/>
          </a:prstGeom>
        </p:spPr>
      </p:pic>
      <p:pic>
        <p:nvPicPr>
          <p:cNvPr id="15" name="Segnaposto immagine 14">
            <a:extLst>
              <a:ext uri="{FF2B5EF4-FFF2-40B4-BE49-F238E27FC236}">
                <a16:creationId xmlns:a16="http://schemas.microsoft.com/office/drawing/2014/main" id="{E8560538-E2F9-4D8D-8910-948DD7C5CAFC}"/>
              </a:ext>
            </a:extLst>
          </p:cNvPr>
          <p:cNvPicPr>
            <a:picLocks noGrp="1"/>
          </p:cNvPicPr>
          <p:nvPr>
            <p:ph type="pic" sz="quarter" idx="14"/>
          </p:nvPr>
        </p:nvPicPr>
        <p:blipFill>
          <a:blip r:embed="rId4"/>
          <a:srcRect t="11599" b="11599"/>
          <a:stretch>
            <a:fillRect/>
          </a:stretch>
        </p:blipFill>
        <p:spPr>
          <a:prstGeom prst="rect">
            <a:avLst/>
          </a:prstGeom>
        </p:spPr>
      </p:pic>
      <p:sp>
        <p:nvSpPr>
          <p:cNvPr id="14" name="Segnaposto contenuto 13">
            <a:extLst>
              <a:ext uri="{FF2B5EF4-FFF2-40B4-BE49-F238E27FC236}">
                <a16:creationId xmlns:a16="http://schemas.microsoft.com/office/drawing/2014/main" id="{18379D2B-AB4A-4481-B5C2-016A15DD91D1}"/>
              </a:ext>
            </a:extLst>
          </p:cNvPr>
          <p:cNvSpPr>
            <a:spLocks noGrp="1"/>
          </p:cNvSpPr>
          <p:nvPr>
            <p:ph sz="half" idx="2"/>
          </p:nvPr>
        </p:nvSpPr>
        <p:spPr>
          <a:xfrm>
            <a:off x="371475" y="4247320"/>
            <a:ext cx="11319079" cy="2182977"/>
          </a:xfrm>
        </p:spPr>
        <p:txBody>
          <a:bodyPr>
            <a:normAutofit fontScale="92500"/>
          </a:bodyPr>
          <a:lstStyle/>
          <a:p>
            <a:pPr marL="0" indent="0">
              <a:buNone/>
            </a:pPr>
            <a:r>
              <a:rPr lang="en-US" sz="1600" dirty="0"/>
              <a:t>The used methodology is to apply clustering analysis to three different dataset containing information about tourism in North Sardinia such as:</a:t>
            </a:r>
            <a:endParaRPr lang="it-IT" sz="1600" dirty="0"/>
          </a:p>
          <a:p>
            <a:pPr lvl="0"/>
            <a:r>
              <a:rPr lang="en-US" sz="1600" dirty="0"/>
              <a:t>city venues, that should model the attractiveness of the place;</a:t>
            </a:r>
            <a:endParaRPr lang="it-IT" sz="1600" dirty="0"/>
          </a:p>
          <a:p>
            <a:pPr lvl="0"/>
            <a:r>
              <a:rPr lang="en-US" sz="1600" dirty="0"/>
              <a:t>tourist accommodation facilities, that represents the hosting capacity;</a:t>
            </a:r>
            <a:endParaRPr lang="it-IT" sz="1600" dirty="0"/>
          </a:p>
          <a:p>
            <a:pPr lvl="0"/>
            <a:r>
              <a:rPr lang="en-US" sz="1600" dirty="0"/>
              <a:t>tourists’ presences by nation of provenience, that segment customers.</a:t>
            </a:r>
            <a:endParaRPr lang="it-IT" sz="1600" dirty="0"/>
          </a:p>
          <a:p>
            <a:pPr marL="0" indent="0">
              <a:buNone/>
            </a:pPr>
            <a:r>
              <a:rPr lang="en-US" sz="1600" dirty="0"/>
              <a:t>Venues have been searched in a round of 1.5km from the city center, the analysis considered the most frequent ten categories for each municipality. The same limit has been used in the other investigations too.</a:t>
            </a:r>
            <a:endParaRPr lang="it-IT" sz="1600" dirty="0"/>
          </a:p>
          <a:p>
            <a:pPr marL="0" indent="0">
              <a:buNone/>
            </a:pPr>
            <a:r>
              <a:rPr lang="en-US" sz="1600" dirty="0"/>
              <a:t>With these results the analysis has followed by k-means method to compose the clusters. In every case the number of clusters has been 5.</a:t>
            </a:r>
            <a:endParaRPr lang="it-IT" sz="1600" dirty="0"/>
          </a:p>
        </p:txBody>
      </p:sp>
    </p:spTree>
    <p:extLst>
      <p:ext uri="{BB962C8B-B14F-4D97-AF65-F5344CB8AC3E}">
        <p14:creationId xmlns:p14="http://schemas.microsoft.com/office/powerpoint/2010/main" val="1154969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2C00B059-8249-401E-BECD-DC838B36F9FB}"/>
              </a:ext>
            </a:extLst>
          </p:cNvPr>
          <p:cNvSpPr>
            <a:spLocks noGrp="1"/>
          </p:cNvSpPr>
          <p:nvPr>
            <p:ph type="title"/>
          </p:nvPr>
        </p:nvSpPr>
        <p:spPr/>
        <p:txBody>
          <a:bodyPr rtlCol="0"/>
          <a:lstStyle/>
          <a:p>
            <a:r>
              <a:rPr lang="en-US"/>
              <a:t>The five clusters obtained by the city venues analysis are:</a:t>
            </a:r>
            <a:endParaRPr lang="it-IT" dirty="0"/>
          </a:p>
        </p:txBody>
      </p:sp>
      <p:sp>
        <p:nvSpPr>
          <p:cNvPr id="3" name="Segnaposto numero diapositiva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rtlCol="0"/>
          <a:lstStyle/>
          <a:p>
            <a:pPr rtl="0"/>
            <a:fld id="{03DC2DEF-D2FE-4B45-ABA4-9F153FD1C98A}" type="slidenum">
              <a:rPr lang="it-IT" smtClean="0"/>
              <a:t>4</a:t>
            </a:fld>
            <a:endParaRPr lang="it-IT" dirty="0"/>
          </a:p>
        </p:txBody>
      </p:sp>
      <p:sp>
        <p:nvSpPr>
          <p:cNvPr id="18" name="Segnaposto testo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rtlCol="0">
            <a:normAutofit fontScale="77500" lnSpcReduction="20000"/>
          </a:bodyPr>
          <a:lstStyle/>
          <a:p>
            <a:pPr lvl="0"/>
            <a:r>
              <a:rPr lang="en-US" dirty="0"/>
              <a:t>Cluster 1, red label, composed by very small towns where venues are mainly dedicated to daily food provisioning;</a:t>
            </a:r>
            <a:endParaRPr lang="it-IT" dirty="0"/>
          </a:p>
          <a:p>
            <a:pPr lvl="0"/>
            <a:r>
              <a:rPr lang="en-US" dirty="0"/>
              <a:t>Cluster 2, violet label, composed by the most part of the cities with a wide offer of leisure services and gourmet food;</a:t>
            </a:r>
            <a:endParaRPr lang="it-IT" dirty="0"/>
          </a:p>
          <a:p>
            <a:pPr lvl="0"/>
            <a:r>
              <a:rPr lang="en-US" dirty="0"/>
              <a:t>Cluster 3, light blue label, where main activities regard small and medium enterprises and related services;</a:t>
            </a:r>
            <a:endParaRPr lang="it-IT" dirty="0"/>
          </a:p>
          <a:p>
            <a:pPr lvl="0"/>
            <a:r>
              <a:rPr lang="en-US" dirty="0"/>
              <a:t>Cluster 4, orange label, characterized by agricultural economy and genuine country food;</a:t>
            </a:r>
            <a:endParaRPr lang="it-IT" dirty="0"/>
          </a:p>
          <a:p>
            <a:r>
              <a:rPr lang="en-US" dirty="0"/>
              <a:t>Cluster 5, light green label, where activities are linked to everyday life and the most common venues are bar and café as social meeting point for the few citizens.</a:t>
            </a:r>
            <a:endParaRPr lang="it-IT" dirty="0"/>
          </a:p>
        </p:txBody>
      </p:sp>
      <p:pic>
        <p:nvPicPr>
          <p:cNvPr id="8" name="Segnaposto grafico 7">
            <a:extLst>
              <a:ext uri="{FF2B5EF4-FFF2-40B4-BE49-F238E27FC236}">
                <a16:creationId xmlns:a16="http://schemas.microsoft.com/office/drawing/2014/main" id="{4F374036-2FBF-4DEF-BA6C-70509826370B}"/>
              </a:ext>
            </a:extLst>
          </p:cNvPr>
          <p:cNvPicPr>
            <a:picLocks noGrp="1"/>
          </p:cNvPicPr>
          <p:nvPr>
            <p:ph type="chart" sz="quarter" idx="13"/>
          </p:nvPr>
        </p:nvPicPr>
        <p:blipFill>
          <a:blip r:embed="rId3"/>
          <a:stretch>
            <a:fillRect/>
          </a:stretch>
        </p:blipFill>
        <p:spPr>
          <a:xfrm>
            <a:off x="4900613" y="1548691"/>
            <a:ext cx="6991350" cy="4336880"/>
          </a:xfrm>
          <a:prstGeom prst="rect">
            <a:avLst/>
          </a:prstGeom>
        </p:spPr>
      </p:pic>
    </p:spTree>
    <p:extLst>
      <p:ext uri="{BB962C8B-B14F-4D97-AF65-F5344CB8AC3E}">
        <p14:creationId xmlns:p14="http://schemas.microsoft.com/office/powerpoint/2010/main" val="290002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2C00B059-8249-401E-BECD-DC838B36F9FB}"/>
              </a:ext>
            </a:extLst>
          </p:cNvPr>
          <p:cNvSpPr>
            <a:spLocks noGrp="1"/>
          </p:cNvSpPr>
          <p:nvPr>
            <p:ph type="title"/>
          </p:nvPr>
        </p:nvSpPr>
        <p:spPr/>
        <p:txBody>
          <a:bodyPr rtlCol="0">
            <a:normAutofit fontScale="90000"/>
          </a:bodyPr>
          <a:lstStyle/>
          <a:p>
            <a:r>
              <a:rPr lang="en-US" dirty="0"/>
              <a:t>The five clusters obtained by the analysis of the tourist accommodation capacity are:</a:t>
            </a:r>
            <a:endParaRPr lang="it-IT" dirty="0"/>
          </a:p>
        </p:txBody>
      </p:sp>
      <p:sp>
        <p:nvSpPr>
          <p:cNvPr id="3" name="Segnaposto numero diapositiva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rtlCol="0"/>
          <a:lstStyle/>
          <a:p>
            <a:pPr rtl="0"/>
            <a:fld id="{03DC2DEF-D2FE-4B45-ABA4-9F153FD1C98A}" type="slidenum">
              <a:rPr lang="it-IT" smtClean="0"/>
              <a:t>5</a:t>
            </a:fld>
            <a:endParaRPr lang="it-IT" dirty="0"/>
          </a:p>
        </p:txBody>
      </p:sp>
      <p:sp>
        <p:nvSpPr>
          <p:cNvPr id="18" name="Segnaposto testo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rtlCol="0">
            <a:normAutofit fontScale="85000" lnSpcReduction="10000"/>
          </a:bodyPr>
          <a:lstStyle/>
          <a:p>
            <a:pPr lvl="0"/>
            <a:r>
              <a:rPr lang="en-US" dirty="0"/>
              <a:t>Cluster 1, red label, this is the cluster more populated and cities inside show common characteristics all over the area.</a:t>
            </a:r>
            <a:endParaRPr lang="it-IT" dirty="0"/>
          </a:p>
          <a:p>
            <a:pPr lvl="0"/>
            <a:r>
              <a:rPr lang="en-US" dirty="0"/>
              <a:t>Other Clusters, they are composed by just one city each with Olbia (2, violet label) , Alghero (3, light blue label), </a:t>
            </a:r>
            <a:r>
              <a:rPr lang="en-US" dirty="0" err="1"/>
              <a:t>Arzachena</a:t>
            </a:r>
            <a:r>
              <a:rPr lang="en-US" dirty="0"/>
              <a:t> (4, light green label) e La Maddalena (5, orange label) are unique places that built up their touristic offer over decades. Most common facilities in Olbia are resorts, in Alghero are B&amp;B and private holiday houses, in </a:t>
            </a:r>
            <a:r>
              <a:rPr lang="en-US" dirty="0" err="1"/>
              <a:t>Arzachena</a:t>
            </a:r>
            <a:r>
              <a:rPr lang="en-US" dirty="0"/>
              <a:t> are high level hotels and resorts and in La Maddalena medium level resorts.</a:t>
            </a:r>
            <a:endParaRPr lang="it-IT" dirty="0"/>
          </a:p>
          <a:p>
            <a:pPr marL="0" lvl="0" indent="0">
              <a:buNone/>
            </a:pPr>
            <a:endParaRPr lang="it-IT" dirty="0"/>
          </a:p>
        </p:txBody>
      </p:sp>
      <p:pic>
        <p:nvPicPr>
          <p:cNvPr id="9" name="Segnaposto grafico 8">
            <a:extLst>
              <a:ext uri="{FF2B5EF4-FFF2-40B4-BE49-F238E27FC236}">
                <a16:creationId xmlns:a16="http://schemas.microsoft.com/office/drawing/2014/main" id="{6A8D717E-3CCB-41D5-9739-C5914530DFED}"/>
              </a:ext>
            </a:extLst>
          </p:cNvPr>
          <p:cNvPicPr>
            <a:picLocks noGrp="1"/>
          </p:cNvPicPr>
          <p:nvPr>
            <p:ph type="chart" sz="quarter" idx="13"/>
          </p:nvPr>
        </p:nvPicPr>
        <p:blipFill>
          <a:blip r:embed="rId3"/>
          <a:stretch>
            <a:fillRect/>
          </a:stretch>
        </p:blipFill>
        <p:spPr>
          <a:xfrm>
            <a:off x="4900613" y="1626431"/>
            <a:ext cx="6991350" cy="4181400"/>
          </a:xfrm>
          <a:prstGeom prst="rect">
            <a:avLst/>
          </a:prstGeom>
        </p:spPr>
      </p:pic>
    </p:spTree>
    <p:extLst>
      <p:ext uri="{BB962C8B-B14F-4D97-AF65-F5344CB8AC3E}">
        <p14:creationId xmlns:p14="http://schemas.microsoft.com/office/powerpoint/2010/main" val="418765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2C00B059-8249-401E-BECD-DC838B36F9FB}"/>
              </a:ext>
            </a:extLst>
          </p:cNvPr>
          <p:cNvSpPr>
            <a:spLocks noGrp="1"/>
          </p:cNvSpPr>
          <p:nvPr>
            <p:ph type="title"/>
          </p:nvPr>
        </p:nvSpPr>
        <p:spPr/>
        <p:txBody>
          <a:bodyPr rtlCol="0">
            <a:normAutofit/>
          </a:bodyPr>
          <a:lstStyle/>
          <a:p>
            <a:r>
              <a:rPr lang="en-US" dirty="0"/>
              <a:t>The five cluster by tourist’s nationality are:</a:t>
            </a:r>
            <a:endParaRPr lang="it-IT" dirty="0"/>
          </a:p>
        </p:txBody>
      </p:sp>
      <p:sp>
        <p:nvSpPr>
          <p:cNvPr id="3" name="Segnaposto numero diapositiva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rtlCol="0"/>
          <a:lstStyle/>
          <a:p>
            <a:pPr rtl="0"/>
            <a:fld id="{03DC2DEF-D2FE-4B45-ABA4-9F153FD1C98A}" type="slidenum">
              <a:rPr lang="it-IT" smtClean="0"/>
              <a:t>6</a:t>
            </a:fld>
            <a:endParaRPr lang="it-IT" dirty="0"/>
          </a:p>
        </p:txBody>
      </p:sp>
      <p:sp>
        <p:nvSpPr>
          <p:cNvPr id="18" name="Segnaposto testo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rtlCol="0">
            <a:normAutofit fontScale="85000" lnSpcReduction="20000"/>
          </a:bodyPr>
          <a:lstStyle/>
          <a:p>
            <a:r>
              <a:rPr lang="en-US" dirty="0"/>
              <a:t>Cluster 1, red label, we can find here inside cities with tourists coming from other part of the region, from Italy or from Europe.</a:t>
            </a:r>
            <a:endParaRPr lang="it-IT" dirty="0"/>
          </a:p>
          <a:p>
            <a:r>
              <a:rPr lang="en-US" dirty="0"/>
              <a:t>Cluster 2, violet label, contains Alghero and Olbia that have very various tourists.</a:t>
            </a:r>
            <a:endParaRPr lang="it-IT" dirty="0"/>
          </a:p>
          <a:p>
            <a:r>
              <a:rPr lang="en-US" dirty="0"/>
              <a:t>Cluster 3, light blue label, is Sassari where tourism is for business or immigration.</a:t>
            </a:r>
            <a:endParaRPr lang="it-IT" dirty="0"/>
          </a:p>
          <a:p>
            <a:r>
              <a:rPr lang="en-US" dirty="0"/>
              <a:t>Cluster 4, light green label, with </a:t>
            </a:r>
            <a:r>
              <a:rPr lang="en-US" dirty="0" err="1"/>
              <a:t>Arzachena</a:t>
            </a:r>
            <a:r>
              <a:rPr lang="en-US" dirty="0"/>
              <a:t> and its Costa </a:t>
            </a:r>
            <a:r>
              <a:rPr lang="en-US" dirty="0" err="1"/>
              <a:t>Smeralda</a:t>
            </a:r>
            <a:r>
              <a:rPr lang="en-US" dirty="0"/>
              <a:t>, a very international attraction.</a:t>
            </a:r>
            <a:endParaRPr lang="it-IT" dirty="0"/>
          </a:p>
          <a:p>
            <a:r>
              <a:rPr lang="en-US" dirty="0"/>
              <a:t>Cluster 5, orange label, the most interesting. There are only coastal cities, but not all, and their tourists’ nationalities are mainly Italian and European.</a:t>
            </a:r>
            <a:endParaRPr lang="it-IT" dirty="0"/>
          </a:p>
          <a:p>
            <a:pPr marL="0" lvl="0" indent="0">
              <a:buNone/>
            </a:pPr>
            <a:endParaRPr lang="it-IT" dirty="0"/>
          </a:p>
        </p:txBody>
      </p:sp>
      <p:pic>
        <p:nvPicPr>
          <p:cNvPr id="8" name="Segnaposto grafico 7">
            <a:extLst>
              <a:ext uri="{FF2B5EF4-FFF2-40B4-BE49-F238E27FC236}">
                <a16:creationId xmlns:a16="http://schemas.microsoft.com/office/drawing/2014/main" id="{5C8CAB9D-0048-41C3-8D0E-C35044703BFF}"/>
              </a:ext>
            </a:extLst>
          </p:cNvPr>
          <p:cNvPicPr>
            <a:picLocks noGrp="1"/>
          </p:cNvPicPr>
          <p:nvPr>
            <p:ph type="chart" sz="quarter" idx="13"/>
          </p:nvPr>
        </p:nvPicPr>
        <p:blipFill>
          <a:blip r:embed="rId3"/>
          <a:stretch>
            <a:fillRect/>
          </a:stretch>
        </p:blipFill>
        <p:spPr>
          <a:xfrm>
            <a:off x="4900613" y="1545767"/>
            <a:ext cx="6991350" cy="4342728"/>
          </a:xfrm>
          <a:prstGeom prst="rect">
            <a:avLst/>
          </a:prstGeom>
        </p:spPr>
      </p:pic>
    </p:spTree>
    <p:extLst>
      <p:ext uri="{BB962C8B-B14F-4D97-AF65-F5344CB8AC3E}">
        <p14:creationId xmlns:p14="http://schemas.microsoft.com/office/powerpoint/2010/main" val="3669917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testo 9">
            <a:extLst>
              <a:ext uri="{FF2B5EF4-FFF2-40B4-BE49-F238E27FC236}">
                <a16:creationId xmlns:a16="http://schemas.microsoft.com/office/drawing/2014/main" id="{C60B770E-507E-4361-9D91-5007702BFC32}"/>
              </a:ext>
            </a:extLst>
          </p:cNvPr>
          <p:cNvSpPr>
            <a:spLocks noGrp="1"/>
          </p:cNvSpPr>
          <p:nvPr>
            <p:ph type="title"/>
          </p:nvPr>
        </p:nvSpPr>
        <p:spPr>
          <a:xfrm>
            <a:off x="839788" y="457200"/>
            <a:ext cx="5801446" cy="1600200"/>
          </a:xfr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lvl="0">
              <a:spcBef>
                <a:spcPts val="1000"/>
              </a:spcBef>
              <a:defRPr/>
            </a:pPr>
            <a:r>
              <a:rPr lang="en-US" sz="2700" dirty="0"/>
              <a:t>Comparing the three analyses can suggest possible strategies for development.</a:t>
            </a:r>
            <a:endParaRPr lang="it-IT" sz="2700" b="1" i="0" u="none" strike="noStrike" kern="1200" cap="none" spc="0" normalizeH="0" dirty="0">
              <a:ln>
                <a:noFill/>
              </a:ln>
              <a:effectLst/>
              <a:uLnTx/>
              <a:uFillTx/>
            </a:endParaRPr>
          </a:p>
        </p:txBody>
      </p:sp>
      <p:pic>
        <p:nvPicPr>
          <p:cNvPr id="7" name="Segnaposto immagine 6">
            <a:extLst>
              <a:ext uri="{FF2B5EF4-FFF2-40B4-BE49-F238E27FC236}">
                <a16:creationId xmlns:a16="http://schemas.microsoft.com/office/drawing/2014/main" id="{89706910-777F-4C30-8F16-E2AA0DE89295}"/>
              </a:ext>
            </a:extLst>
          </p:cNvPr>
          <p:cNvPicPr>
            <a:picLocks noGrp="1" noChangeAspect="1"/>
          </p:cNvPicPr>
          <p:nvPr>
            <p:ph idx="1"/>
          </p:nvPr>
        </p:nvPicPr>
        <p:blipFill rotWithShape="1">
          <a:blip r:embed="rId3"/>
          <a:stretch/>
        </p:blipFill>
        <p:spPr>
          <a:xfrm>
            <a:off x="6641234" y="987426"/>
            <a:ext cx="4443556" cy="4443556"/>
          </a:xfrm>
          <a:prstGeom prst="rect">
            <a:avLst/>
          </a:prstGeom>
          <a:noFill/>
        </p:spPr>
      </p:pic>
      <p:sp>
        <p:nvSpPr>
          <p:cNvPr id="11" name="Segnaposto testo 10">
            <a:extLst>
              <a:ext uri="{FF2B5EF4-FFF2-40B4-BE49-F238E27FC236}">
                <a16:creationId xmlns:a16="http://schemas.microsoft.com/office/drawing/2014/main" id="{C6BEE08E-D5C0-42E2-AB73-7CCC07B72E39}"/>
              </a:ext>
            </a:extLst>
          </p:cNvPr>
          <p:cNvSpPr>
            <a:spLocks noGrp="1"/>
          </p:cNvSpPr>
          <p:nvPr>
            <p:ph type="body" sz="half" idx="2"/>
          </p:nvPr>
        </p:nvSpPr>
        <p:spPr>
          <a:xfrm>
            <a:off x="839788" y="2057400"/>
            <a:ext cx="5801446" cy="3811588"/>
          </a:xfrm>
        </p:spPr>
        <p:txBody>
          <a:bodyPr rtlCol="0">
            <a:normAutofit/>
          </a:bodyPr>
          <a:lstStyle/>
          <a:p>
            <a:pPr marL="0" indent="0">
              <a:buNone/>
            </a:pPr>
            <a:r>
              <a:rPr lang="en-US" sz="2000" b="0" dirty="0"/>
              <a:t>The main possible consideration derived by reading together the three maps is that, as well known, tourism in Sardinia is inseparably linked to its coasts but there is still room for development in the North coast where some cities with attractive venues and accommodation can aspire to reach the same, and more remunerative, tourist segment as the other coastal cities. </a:t>
            </a:r>
          </a:p>
          <a:p>
            <a:pPr marL="0" indent="0">
              <a:buNone/>
            </a:pPr>
            <a:r>
              <a:rPr lang="en-US" sz="2000" b="0" dirty="0"/>
              <a:t>This can be a favorable finding to use now in the phasing out from the </a:t>
            </a:r>
            <a:r>
              <a:rPr lang="en-US" sz="2000" b="0" dirty="0" err="1"/>
              <a:t>Covid</a:t>
            </a:r>
            <a:r>
              <a:rPr lang="en-US" sz="2000" b="0" dirty="0"/>
              <a:t> crisis. Social distancing push to spread presence and these cities can be a good alternative to more crowded seaside.</a:t>
            </a:r>
          </a:p>
        </p:txBody>
      </p:sp>
      <p:sp>
        <p:nvSpPr>
          <p:cNvPr id="3" name="Segnaposto numero diapositiva 2">
            <a:extLst>
              <a:ext uri="{FF2B5EF4-FFF2-40B4-BE49-F238E27FC236}">
                <a16:creationId xmlns:a16="http://schemas.microsoft.com/office/drawing/2014/main" id="{8D0BEB88-12D3-41F1-B6BA-706EF7480FD3}"/>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it-IT" sz="800" smtClean="0"/>
              <a:pPr rtl="0">
                <a:lnSpc>
                  <a:spcPct val="90000"/>
                </a:lnSpc>
                <a:spcAft>
                  <a:spcPts val="600"/>
                </a:spcAft>
              </a:pPr>
              <a:t>7</a:t>
            </a:fld>
            <a:endParaRPr lang="it-IT" sz="800"/>
          </a:p>
        </p:txBody>
      </p:sp>
    </p:spTree>
    <p:extLst>
      <p:ext uri="{BB962C8B-B14F-4D97-AF65-F5344CB8AC3E}">
        <p14:creationId xmlns:p14="http://schemas.microsoft.com/office/powerpoint/2010/main" val="314967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6F3494C0-ABDD-4C4D-8C46-49B8F20CC7E9}"/>
              </a:ext>
            </a:extLst>
          </p:cNvPr>
          <p:cNvSpPr>
            <a:spLocks noGrp="1"/>
          </p:cNvSpPr>
          <p:nvPr>
            <p:ph type="title"/>
          </p:nvPr>
        </p:nvSpPr>
        <p:spPr/>
        <p:txBody>
          <a:bodyPr rtlCol="0"/>
          <a:lstStyle/>
          <a:p>
            <a:pPr rtl="0"/>
            <a:r>
              <a:rPr lang="it-IT" dirty="0"/>
              <a:t>Thank </a:t>
            </a:r>
            <a:r>
              <a:rPr lang="it-IT" dirty="0" err="1"/>
              <a:t>you</a:t>
            </a:r>
            <a:r>
              <a:rPr lang="it-IT" dirty="0"/>
              <a:t> for </a:t>
            </a:r>
            <a:r>
              <a:rPr lang="it-IT" dirty="0" err="1"/>
              <a:t>your</a:t>
            </a:r>
            <a:r>
              <a:rPr lang="it-IT" dirty="0"/>
              <a:t> </a:t>
            </a:r>
            <a:r>
              <a:rPr lang="it-IT" dirty="0" err="1"/>
              <a:t>attention</a:t>
            </a:r>
            <a:endParaRPr lang="it-IT" dirty="0"/>
          </a:p>
        </p:txBody>
      </p:sp>
      <p:sp>
        <p:nvSpPr>
          <p:cNvPr id="3" name="Segnaposto numero diapositiva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rtlCol="0"/>
          <a:lstStyle/>
          <a:p>
            <a:pPr rtl="0"/>
            <a:fld id="{03DC2DEF-D2FE-4B45-ABA4-9F153FD1C98A}" type="slidenum">
              <a:rPr lang="it-IT" smtClean="0"/>
              <a:t>8</a:t>
            </a:fld>
            <a:endParaRPr lang="it-IT"/>
          </a:p>
        </p:txBody>
      </p:sp>
    </p:spTree>
    <p:extLst>
      <p:ext uri="{BB962C8B-B14F-4D97-AF65-F5344CB8AC3E}">
        <p14:creationId xmlns:p14="http://schemas.microsoft.com/office/powerpoint/2010/main" val="3462884272"/>
      </p:ext>
    </p:extLst>
  </p:cSld>
  <p:clrMapOvr>
    <a:masterClrMapping/>
  </p:clrMapOvr>
</p:sld>
</file>

<file path=ppt/theme/theme1.xml><?xml version="1.0" encoding="utf-8"?>
<a:theme xmlns:a="http://schemas.openxmlformats.org/drawingml/2006/main" name="Tema di Offic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570615_TF34126823" id="{610AE942-5023-4B45-97C5-81F18F293B66}" vid="{BD789851-8D72-4CEC-ABDE-673FFDCAD47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679</Words>
  <Application>Microsoft Office PowerPoint</Application>
  <PresentationFormat>Widescreen</PresentationFormat>
  <Paragraphs>46</Paragraphs>
  <Slides>8</Slides>
  <Notes>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Calibri</vt:lpstr>
      <vt:lpstr>Calibri Light</vt:lpstr>
      <vt:lpstr>Tema di Office</vt:lpstr>
      <vt:lpstr>Tourism in North Sardinia</vt:lpstr>
      <vt:lpstr>In this era of social distancing, could there be the opportunity to link famous and unknown areas for a mutual benefit? </vt:lpstr>
      <vt:lpstr>Starting from the data</vt:lpstr>
      <vt:lpstr>The five clusters obtained by the city venues analysis are:</vt:lpstr>
      <vt:lpstr>The five clusters obtained by the analysis of the tourist accommodation capacity are:</vt:lpstr>
      <vt:lpstr>The five cluster by tourist’s nationality are:</vt:lpstr>
      <vt:lpstr>Comparing the three analyses can suggest possible strategies for development.</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2020-06-04T15:37:07Z</dcterms:created>
  <dcterms:modified xsi:type="dcterms:W3CDTF">2020-06-04T15:41:36Z</dcterms:modified>
</cp:coreProperties>
</file>