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490-2116-4C77-BF56-ABDD586C9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162B8-E818-48E8-9304-91C8C925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F01E-9AD1-4830-B565-F92E184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AF4F-6C49-43D0-8889-BAA71CA6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9D02-EAC5-42E7-BEC7-8C47E7CC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3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A842-C5AB-4075-9776-72EA3B6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29A31-C91F-408D-B2E8-8A985A225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9402-B6AA-4067-AFF2-40A2482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986D-207F-4BA9-BC67-9144A83F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F4AE-E574-47EF-B6DD-4F0CE81A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67D7E-9CEA-43F0-A46E-F5AA68E0F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ECDA3-8571-4CBD-95D3-B6DA14EB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471D-2CBD-4892-9AC2-A881E40B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0947-3919-42EF-A194-FFD67DD0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4874-FEBC-4F36-83D5-AB811C72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5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8017-DA97-46BB-83A2-8DC57EDF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8DFC-A569-456F-B17E-02A4F336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618C-4DC5-458C-9041-4DFE9882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991C-2A56-44FE-B51D-02DA49A5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6B77-2B46-411B-B370-C07229A0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4FA6-A6E6-4209-9CCF-39379800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F77E3-FACD-4BEE-917A-C8088747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27504-8A0E-426C-84D7-4F902A47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E7EB-3C98-4E2B-89B2-D339066E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FD00-2F8A-497B-B283-5158760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D531-401E-404F-8044-36492C9D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CB9C-B723-47F3-9EB6-883372A4C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95183-336C-4553-BCF7-7062DF9A0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A421B-E1B8-4C4C-B1BE-E20B2E84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447E3-06E2-4F3E-9CAB-FD30A3E8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868F8-6BF9-4689-B6D7-9C3E46FE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9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900-5795-4457-9E94-AFCD66C1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83AC-47E2-40DE-90F1-FC73728F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63052-E9A0-4DA9-B7C9-9402A582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9D3AF-7D44-4322-A3D9-F5931128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4520F-88E1-48EB-90C6-3737A0BF0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39D6-398A-42D8-A450-E7AA29FC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053D-42C0-4DD5-8EE9-F9BC0B99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F09AA-FFEA-4901-BA1D-3A101BEF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6190-5792-466E-9B2E-3EE3B71C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2557C-A622-4509-9DFA-4992A2D5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7691-E4DF-4706-BAE8-58C1E5B1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A09E-EED2-4550-9A2B-21EB5F07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5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49059-C737-445E-8A16-85959116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B1D1A-CCC9-4873-9420-E2942E7C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C2D2D-0ABD-4827-91BD-CE004967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3A86-B695-454F-A971-98C3E90A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F855-B5C0-4FEC-B6C4-61EA7EA4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C918D-C9C6-4BB5-8F26-B1EAC8AF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FC4D8-A577-4741-8951-D1F806F0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77E95-BE69-41D7-ADD1-3EB200A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CD3DD-1AC4-4423-9C20-FD199BC8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DF54-C8A1-49BF-B32F-80BBBE77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656C-3890-4457-A406-F459BC407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304A-7DDA-47B2-9152-180EB33C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8A22C-F0E4-4D4B-933C-CAE8312C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7EF1-E74F-4E1D-8B20-2D060096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568C-59F5-4CC1-9924-6B2C576A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50EDD-9C9C-4936-B2EC-77445D68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AC115-F3ED-4121-A848-1B1F0143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3353-66FD-4AAF-A795-E2BDF669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4B70-384B-4826-BF7C-0BBCDD5C552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D622-1718-4C60-9F7C-5D9ABFAB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8692-E7DF-4095-B9BF-BBF27F6F1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F6EB-293B-4BFF-9B52-ED98920A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F67BC4-2C90-4C0D-9F01-43E3470132E2}"/>
              </a:ext>
            </a:extLst>
          </p:cNvPr>
          <p:cNvSpPr/>
          <p:nvPr/>
        </p:nvSpPr>
        <p:spPr>
          <a:xfrm>
            <a:off x="6524842" y="4611974"/>
            <a:ext cx="2344185" cy="119182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04FB8-520D-4A6C-AD1B-E9D60D2D5010}"/>
                  </a:ext>
                </a:extLst>
              </p:cNvPr>
              <p:cNvSpPr txBox="1"/>
              <p:nvPr/>
            </p:nvSpPr>
            <p:spPr>
              <a:xfrm>
                <a:off x="1501074" y="1274637"/>
                <a:ext cx="354492" cy="1514922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1400" i="1" noProof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de-DE" sz="1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sz="1400" b="0" i="1" noProof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noProof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400" b="0" i="1" noProof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b="0" i="1" noProof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de-DE" sz="1400" i="1" noProof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mr>
                        <m:mr>
                          <m:e>
                            <m:r>
                              <a:rPr lang="de-DE" sz="1400" i="1" noProof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de-DE" sz="1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de-DE" sz="14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04FB8-520D-4A6C-AD1B-E9D60D2D5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74" y="1274637"/>
                <a:ext cx="354492" cy="15149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E8B42-377A-433B-A8F9-30401BD36F36}"/>
                  </a:ext>
                </a:extLst>
              </p:cNvPr>
              <p:cNvSpPr txBox="1"/>
              <p:nvPr/>
            </p:nvSpPr>
            <p:spPr>
              <a:xfrm>
                <a:off x="3108921" y="1740542"/>
                <a:ext cx="354492" cy="48278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1400" b="0" i="1" noProof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de-DE" sz="1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sz="1400" b="0" i="1" noProof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noProof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400" b="0" i="1" noProof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noProof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noProof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noProof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de-DE" sz="2000" noProof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E8B42-377A-433B-A8F9-30401BD3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21" y="1740542"/>
                <a:ext cx="354492" cy="4827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BEDE6BA-F852-4DA4-BDC6-6E6F837388F9}"/>
              </a:ext>
            </a:extLst>
          </p:cNvPr>
          <p:cNvSpPr txBox="1"/>
          <p:nvPr/>
        </p:nvSpPr>
        <p:spPr>
          <a:xfrm>
            <a:off x="2141060" y="1747251"/>
            <a:ext cx="641435" cy="4086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CNN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BCF50F-67F6-49F2-B2F6-2CA1B85EFC40}"/>
              </a:ext>
            </a:extLst>
          </p:cNvPr>
          <p:cNvCxnSpPr>
            <a:cxnSpLocks/>
          </p:cNvCxnSpPr>
          <p:nvPr/>
        </p:nvCxnSpPr>
        <p:spPr>
          <a:xfrm>
            <a:off x="3484591" y="1959157"/>
            <a:ext cx="28262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348854-30F4-4459-9316-34F15C2CEC43}"/>
              </a:ext>
            </a:extLst>
          </p:cNvPr>
          <p:cNvCxnSpPr>
            <a:cxnSpLocks/>
          </p:cNvCxnSpPr>
          <p:nvPr/>
        </p:nvCxnSpPr>
        <p:spPr>
          <a:xfrm>
            <a:off x="4538605" y="1959157"/>
            <a:ext cx="282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03D00E-8D60-4DB8-AC24-A76AAADA652C}"/>
              </a:ext>
            </a:extLst>
          </p:cNvPr>
          <p:cNvSpPr txBox="1"/>
          <p:nvPr/>
        </p:nvSpPr>
        <p:spPr>
          <a:xfrm>
            <a:off x="3832193" y="1798328"/>
            <a:ext cx="1270410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Numerical</a:t>
            </a:r>
            <a:r>
              <a:rPr lang="de-DE" sz="1200" dirty="0">
                <a:solidFill>
                  <a:schemeClr val="bg1"/>
                </a:solidFill>
              </a:rPr>
              <a:t> Solver</a:t>
            </a:r>
            <a:endParaRPr lang="en-US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0288F8-926E-47FE-9B8E-1FA8D4B97D04}"/>
                  </a:ext>
                </a:extLst>
              </p:cNvPr>
              <p:cNvSpPr txBox="1"/>
              <p:nvPr/>
            </p:nvSpPr>
            <p:spPr>
              <a:xfrm>
                <a:off x="5604289" y="1764276"/>
                <a:ext cx="354492" cy="340519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noProof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noProof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 noProof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noProof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0288F8-926E-47FE-9B8E-1FA8D4B9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89" y="1764276"/>
                <a:ext cx="354492" cy="340519"/>
              </a:xfrm>
              <a:prstGeom prst="roundRect">
                <a:avLst/>
              </a:prstGeom>
              <a:blipFill>
                <a:blip r:embed="rId4"/>
                <a:stretch>
                  <a:fillRect l="-17241" r="-17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655EEC-A4E3-47A7-944C-567CA4CCE705}"/>
              </a:ext>
            </a:extLst>
          </p:cNvPr>
          <p:cNvCxnSpPr>
            <a:cxnSpLocks/>
          </p:cNvCxnSpPr>
          <p:nvPr/>
        </p:nvCxnSpPr>
        <p:spPr>
          <a:xfrm>
            <a:off x="5192771" y="1945805"/>
            <a:ext cx="28262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AF9EC4F-D4C9-4C1D-8733-2D52EB1FCCB7}"/>
              </a:ext>
            </a:extLst>
          </p:cNvPr>
          <p:cNvCxnSpPr>
            <a:stCxn id="30" idx="0"/>
            <a:endCxn id="6" idx="0"/>
          </p:cNvCxnSpPr>
          <p:nvPr/>
        </p:nvCxnSpPr>
        <p:spPr>
          <a:xfrm rot="16200000" flipV="1">
            <a:off x="3485109" y="-532151"/>
            <a:ext cx="489639" cy="4103215"/>
          </a:xfrm>
          <a:prstGeom prst="bentConnector3">
            <a:avLst>
              <a:gd name="adj1" fmla="val 14668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B30CEF-A87B-4484-BDFC-3190882AF9BA}"/>
              </a:ext>
            </a:extLst>
          </p:cNvPr>
          <p:cNvSpPr txBox="1"/>
          <p:nvPr/>
        </p:nvSpPr>
        <p:spPr>
          <a:xfrm>
            <a:off x="2932179" y="1009132"/>
            <a:ext cx="2374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autoregressive </a:t>
            </a:r>
            <a:r>
              <a:rPr lang="de-DE" sz="1100" dirty="0" err="1"/>
              <a:t>rollout</a:t>
            </a:r>
            <a:endParaRPr lang="en-US" sz="11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506F605-F12D-4DB2-8019-038A581306EE}"/>
              </a:ext>
            </a:extLst>
          </p:cNvPr>
          <p:cNvSpPr/>
          <p:nvPr/>
        </p:nvSpPr>
        <p:spPr>
          <a:xfrm>
            <a:off x="1471326" y="3227964"/>
            <a:ext cx="7581233" cy="26360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124B24-366A-4C76-9961-18D34EBA77CC}"/>
              </a:ext>
            </a:extLst>
          </p:cNvPr>
          <p:cNvSpPr/>
          <p:nvPr/>
        </p:nvSpPr>
        <p:spPr>
          <a:xfrm>
            <a:off x="1676708" y="3723889"/>
            <a:ext cx="37966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F91FFE-5B67-4E94-841D-6C3BA146AECF}"/>
              </a:ext>
            </a:extLst>
          </p:cNvPr>
          <p:cNvSpPr/>
          <p:nvPr/>
        </p:nvSpPr>
        <p:spPr>
          <a:xfrm>
            <a:off x="1752908" y="3800089"/>
            <a:ext cx="37966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289AC9-402E-418C-A0E0-4EA3017E374D}"/>
              </a:ext>
            </a:extLst>
          </p:cNvPr>
          <p:cNvSpPr/>
          <p:nvPr/>
        </p:nvSpPr>
        <p:spPr>
          <a:xfrm>
            <a:off x="1849204" y="3882067"/>
            <a:ext cx="37966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403FCB-A8CD-46A4-9568-B33A50D76BF1}"/>
              </a:ext>
            </a:extLst>
          </p:cNvPr>
          <p:cNvSpPr/>
          <p:nvPr/>
        </p:nvSpPr>
        <p:spPr>
          <a:xfrm>
            <a:off x="2587808" y="3723891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1DAD01-A28B-4C59-A1EA-D38FCB87EFCB}"/>
              </a:ext>
            </a:extLst>
          </p:cNvPr>
          <p:cNvSpPr/>
          <p:nvPr/>
        </p:nvSpPr>
        <p:spPr>
          <a:xfrm>
            <a:off x="2664008" y="3800091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6F617B-3307-4DBF-98B4-D409C6BFFF4D}"/>
              </a:ext>
            </a:extLst>
          </p:cNvPr>
          <p:cNvSpPr/>
          <p:nvPr/>
        </p:nvSpPr>
        <p:spPr>
          <a:xfrm>
            <a:off x="2760304" y="3882069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8880CA-E06E-4C60-9DEF-D45F35644268}"/>
              </a:ext>
            </a:extLst>
          </p:cNvPr>
          <p:cNvSpPr/>
          <p:nvPr/>
        </p:nvSpPr>
        <p:spPr>
          <a:xfrm>
            <a:off x="3501872" y="3723891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0E87ED-6660-4E98-BAF6-66225F7B4E38}"/>
              </a:ext>
            </a:extLst>
          </p:cNvPr>
          <p:cNvSpPr/>
          <p:nvPr/>
        </p:nvSpPr>
        <p:spPr>
          <a:xfrm>
            <a:off x="3578072" y="3800091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CCFFE-37F5-4B06-A630-9E8A3683BAEC}"/>
              </a:ext>
            </a:extLst>
          </p:cNvPr>
          <p:cNvSpPr/>
          <p:nvPr/>
        </p:nvSpPr>
        <p:spPr>
          <a:xfrm>
            <a:off x="3674368" y="3882069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54CA68-8141-42AB-8C38-4E87C523D749}"/>
              </a:ext>
            </a:extLst>
          </p:cNvPr>
          <p:cNvSpPr/>
          <p:nvPr/>
        </p:nvSpPr>
        <p:spPr>
          <a:xfrm>
            <a:off x="4390672" y="3745559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C4206F-C23F-4361-A94A-DE0CCCDA967E}"/>
              </a:ext>
            </a:extLst>
          </p:cNvPr>
          <p:cNvSpPr/>
          <p:nvPr/>
        </p:nvSpPr>
        <p:spPr>
          <a:xfrm>
            <a:off x="4466872" y="3821759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05870C-EF5E-4BB7-B416-70526B6B3F7F}"/>
              </a:ext>
            </a:extLst>
          </p:cNvPr>
          <p:cNvSpPr/>
          <p:nvPr/>
        </p:nvSpPr>
        <p:spPr>
          <a:xfrm>
            <a:off x="4563168" y="3903737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31FA6C-3FA8-4261-9FB4-AD52DE43526F}"/>
              </a:ext>
            </a:extLst>
          </p:cNvPr>
          <p:cNvSpPr/>
          <p:nvPr/>
        </p:nvSpPr>
        <p:spPr>
          <a:xfrm>
            <a:off x="7496404" y="3821757"/>
            <a:ext cx="379662" cy="35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452EB5-FFF4-497F-8FA6-CEC241EAE3A8}"/>
              </a:ext>
            </a:extLst>
          </p:cNvPr>
          <p:cNvSpPr/>
          <p:nvPr/>
        </p:nvSpPr>
        <p:spPr>
          <a:xfrm>
            <a:off x="8545241" y="3544045"/>
            <a:ext cx="379662" cy="35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946EF7-70D1-4AC4-855C-1D4504CB6012}"/>
              </a:ext>
            </a:extLst>
          </p:cNvPr>
          <p:cNvSpPr/>
          <p:nvPr/>
        </p:nvSpPr>
        <p:spPr>
          <a:xfrm>
            <a:off x="8543574" y="4157200"/>
            <a:ext cx="379662" cy="35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3ADE49-5DA8-4956-8F52-E48E18C0BD43}"/>
              </a:ext>
            </a:extLst>
          </p:cNvPr>
          <p:cNvSpPr/>
          <p:nvPr/>
        </p:nvSpPr>
        <p:spPr>
          <a:xfrm>
            <a:off x="2717054" y="4505294"/>
            <a:ext cx="270381" cy="13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31521CC-D5FB-4AD4-816C-6B2767BAAB27}"/>
              </a:ext>
            </a:extLst>
          </p:cNvPr>
          <p:cNvSpPr/>
          <p:nvPr/>
        </p:nvSpPr>
        <p:spPr>
          <a:xfrm>
            <a:off x="2793254" y="4581494"/>
            <a:ext cx="270381" cy="13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CCBD8EC-7EEB-4BB9-BC95-EFFAD51E4979}"/>
              </a:ext>
            </a:extLst>
          </p:cNvPr>
          <p:cNvSpPr/>
          <p:nvPr/>
        </p:nvSpPr>
        <p:spPr>
          <a:xfrm>
            <a:off x="2889550" y="4663472"/>
            <a:ext cx="270381" cy="13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8FB705-730F-4654-81BA-C9CFA1DA3597}"/>
              </a:ext>
            </a:extLst>
          </p:cNvPr>
          <p:cNvSpPr/>
          <p:nvPr/>
        </p:nvSpPr>
        <p:spPr>
          <a:xfrm>
            <a:off x="2755256" y="5306240"/>
            <a:ext cx="154294" cy="8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38B2FF-9F60-4F39-AC18-682EFD09F8F8}"/>
              </a:ext>
            </a:extLst>
          </p:cNvPr>
          <p:cNvSpPr/>
          <p:nvPr/>
        </p:nvSpPr>
        <p:spPr>
          <a:xfrm>
            <a:off x="2831093" y="5346265"/>
            <a:ext cx="154294" cy="8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462DD7-77A3-4E35-867E-70F02FC388DB}"/>
              </a:ext>
            </a:extLst>
          </p:cNvPr>
          <p:cNvSpPr/>
          <p:nvPr/>
        </p:nvSpPr>
        <p:spPr>
          <a:xfrm>
            <a:off x="2905491" y="5396445"/>
            <a:ext cx="154294" cy="8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12BA99-8574-43B6-943F-89430C5CE2D2}"/>
              </a:ext>
            </a:extLst>
          </p:cNvPr>
          <p:cNvSpPr/>
          <p:nvPr/>
        </p:nvSpPr>
        <p:spPr>
          <a:xfrm>
            <a:off x="3560202" y="4505294"/>
            <a:ext cx="270381" cy="13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E36A50-457A-4F62-A75C-C70EC5E6B194}"/>
              </a:ext>
            </a:extLst>
          </p:cNvPr>
          <p:cNvSpPr/>
          <p:nvPr/>
        </p:nvSpPr>
        <p:spPr>
          <a:xfrm>
            <a:off x="3636402" y="4581494"/>
            <a:ext cx="270381" cy="13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C4698C-75E5-4CF3-95B2-F3936AB9C45A}"/>
              </a:ext>
            </a:extLst>
          </p:cNvPr>
          <p:cNvSpPr/>
          <p:nvPr/>
        </p:nvSpPr>
        <p:spPr>
          <a:xfrm>
            <a:off x="3732698" y="4663472"/>
            <a:ext cx="270381" cy="13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CD3B53-E071-4196-8D87-C369BA25BFCF}"/>
              </a:ext>
            </a:extLst>
          </p:cNvPr>
          <p:cNvSpPr/>
          <p:nvPr/>
        </p:nvSpPr>
        <p:spPr>
          <a:xfrm>
            <a:off x="4485653" y="4506973"/>
            <a:ext cx="270381" cy="13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05E79C7-FD9A-4E19-A8B1-D55E9D92C60D}"/>
              </a:ext>
            </a:extLst>
          </p:cNvPr>
          <p:cNvSpPr/>
          <p:nvPr/>
        </p:nvSpPr>
        <p:spPr>
          <a:xfrm>
            <a:off x="4561853" y="4583173"/>
            <a:ext cx="270381" cy="13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0A5DB9C-77A4-4C29-A1A5-803650B4E3A2}"/>
              </a:ext>
            </a:extLst>
          </p:cNvPr>
          <p:cNvSpPr/>
          <p:nvPr/>
        </p:nvSpPr>
        <p:spPr>
          <a:xfrm>
            <a:off x="4658149" y="4665151"/>
            <a:ext cx="270381" cy="13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63306C-24C3-44B7-B24A-A0919F6682C5}"/>
              </a:ext>
            </a:extLst>
          </p:cNvPr>
          <p:cNvSpPr/>
          <p:nvPr/>
        </p:nvSpPr>
        <p:spPr>
          <a:xfrm>
            <a:off x="6568111" y="3767225"/>
            <a:ext cx="379662" cy="35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6DDAED-F560-4A4B-BA91-88B80E2C5DCD}"/>
              </a:ext>
            </a:extLst>
          </p:cNvPr>
          <p:cNvSpPr/>
          <p:nvPr/>
        </p:nvSpPr>
        <p:spPr>
          <a:xfrm>
            <a:off x="6644311" y="3843425"/>
            <a:ext cx="379662" cy="35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07DD5B4-9F9C-47F8-961A-3C5A2AB6189E}"/>
              </a:ext>
            </a:extLst>
          </p:cNvPr>
          <p:cNvSpPr/>
          <p:nvPr/>
        </p:nvSpPr>
        <p:spPr>
          <a:xfrm>
            <a:off x="6740607" y="3925403"/>
            <a:ext cx="379662" cy="35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072302-E9AF-4035-9DA9-008B27876EA8}"/>
              </a:ext>
            </a:extLst>
          </p:cNvPr>
          <p:cNvCxnSpPr>
            <a:cxnSpLocks/>
          </p:cNvCxnSpPr>
          <p:nvPr/>
        </p:nvCxnSpPr>
        <p:spPr>
          <a:xfrm>
            <a:off x="2285909" y="3911164"/>
            <a:ext cx="2602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CDB048-EA59-47E3-B303-1C3924467ACC}"/>
              </a:ext>
            </a:extLst>
          </p:cNvPr>
          <p:cNvCxnSpPr>
            <a:cxnSpLocks/>
          </p:cNvCxnSpPr>
          <p:nvPr/>
        </p:nvCxnSpPr>
        <p:spPr>
          <a:xfrm>
            <a:off x="3215634" y="3921998"/>
            <a:ext cx="2602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1B5A50-8480-4AC7-BD3A-A882DA20E8B5}"/>
              </a:ext>
            </a:extLst>
          </p:cNvPr>
          <p:cNvCxnSpPr>
            <a:cxnSpLocks/>
          </p:cNvCxnSpPr>
          <p:nvPr/>
        </p:nvCxnSpPr>
        <p:spPr>
          <a:xfrm>
            <a:off x="5021161" y="3918386"/>
            <a:ext cx="2602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E27EF0-F41A-4A7E-B219-92CB5F0F2A7F}"/>
              </a:ext>
            </a:extLst>
          </p:cNvPr>
          <p:cNvCxnSpPr>
            <a:cxnSpLocks/>
          </p:cNvCxnSpPr>
          <p:nvPr/>
        </p:nvCxnSpPr>
        <p:spPr>
          <a:xfrm>
            <a:off x="6132358" y="3973081"/>
            <a:ext cx="2602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C2B223-2C98-4163-9F34-BD1E2539AB78}"/>
              </a:ext>
            </a:extLst>
          </p:cNvPr>
          <p:cNvCxnSpPr>
            <a:cxnSpLocks/>
          </p:cNvCxnSpPr>
          <p:nvPr/>
        </p:nvCxnSpPr>
        <p:spPr>
          <a:xfrm>
            <a:off x="7183124" y="3980303"/>
            <a:ext cx="26023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BB6C4E-9122-45BE-9F61-2254140D036D}"/>
              </a:ext>
            </a:extLst>
          </p:cNvPr>
          <p:cNvCxnSpPr>
            <a:cxnSpLocks/>
          </p:cNvCxnSpPr>
          <p:nvPr/>
        </p:nvCxnSpPr>
        <p:spPr>
          <a:xfrm>
            <a:off x="3286489" y="5465677"/>
            <a:ext cx="2602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6C7E30-60F7-447A-9B1D-245193108BD7}"/>
              </a:ext>
            </a:extLst>
          </p:cNvPr>
          <p:cNvCxnSpPr>
            <a:cxnSpLocks/>
          </p:cNvCxnSpPr>
          <p:nvPr/>
        </p:nvCxnSpPr>
        <p:spPr>
          <a:xfrm>
            <a:off x="4134987" y="3921526"/>
            <a:ext cx="1862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5D09A6E-BD1C-4380-9ADA-C4A21016F8D0}"/>
              </a:ext>
            </a:extLst>
          </p:cNvPr>
          <p:cNvCxnSpPr>
            <a:cxnSpLocks/>
          </p:cNvCxnSpPr>
          <p:nvPr/>
        </p:nvCxnSpPr>
        <p:spPr>
          <a:xfrm>
            <a:off x="4170957" y="4685392"/>
            <a:ext cx="1862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1828A0-C95F-4354-9A80-4BEAB2208E30}"/>
              </a:ext>
            </a:extLst>
          </p:cNvPr>
          <p:cNvCxnSpPr>
            <a:cxnSpLocks/>
          </p:cNvCxnSpPr>
          <p:nvPr/>
        </p:nvCxnSpPr>
        <p:spPr>
          <a:xfrm>
            <a:off x="4204448" y="5481833"/>
            <a:ext cx="1862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BB4A938-32DC-49D7-AE0A-87C9DD0C8806}"/>
              </a:ext>
            </a:extLst>
          </p:cNvPr>
          <p:cNvCxnSpPr>
            <a:cxnSpLocks/>
          </p:cNvCxnSpPr>
          <p:nvPr/>
        </p:nvCxnSpPr>
        <p:spPr>
          <a:xfrm>
            <a:off x="3256718" y="4682252"/>
            <a:ext cx="2602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33F160-3E65-4A92-BBB6-29A447B244F1}"/>
              </a:ext>
            </a:extLst>
          </p:cNvPr>
          <p:cNvCxnSpPr>
            <a:cxnSpLocks/>
          </p:cNvCxnSpPr>
          <p:nvPr/>
        </p:nvCxnSpPr>
        <p:spPr>
          <a:xfrm>
            <a:off x="2924871" y="4159419"/>
            <a:ext cx="0" cy="25135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55BBBC-9C39-4177-8406-6B5093FC03A3}"/>
              </a:ext>
            </a:extLst>
          </p:cNvPr>
          <p:cNvCxnSpPr>
            <a:cxnSpLocks/>
          </p:cNvCxnSpPr>
          <p:nvPr/>
        </p:nvCxnSpPr>
        <p:spPr>
          <a:xfrm>
            <a:off x="2903544" y="4976819"/>
            <a:ext cx="0" cy="19934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F93B88-AB23-42D1-BA15-72F7AF4A3EAA}"/>
              </a:ext>
            </a:extLst>
          </p:cNvPr>
          <p:cNvCxnSpPr>
            <a:cxnSpLocks/>
          </p:cNvCxnSpPr>
          <p:nvPr/>
        </p:nvCxnSpPr>
        <p:spPr>
          <a:xfrm flipV="1">
            <a:off x="5059042" y="4376828"/>
            <a:ext cx="514841" cy="402060"/>
          </a:xfrm>
          <a:prstGeom prst="bentConnector3">
            <a:avLst>
              <a:gd name="adj1" fmla="val 9995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CC2B0864-87DA-4855-8958-0E598E778541}"/>
              </a:ext>
            </a:extLst>
          </p:cNvPr>
          <p:cNvCxnSpPr>
            <a:cxnSpLocks/>
          </p:cNvCxnSpPr>
          <p:nvPr/>
        </p:nvCxnSpPr>
        <p:spPr>
          <a:xfrm flipV="1">
            <a:off x="4888970" y="4711340"/>
            <a:ext cx="1385255" cy="747321"/>
          </a:xfrm>
          <a:prstGeom prst="bentConnector3">
            <a:avLst>
              <a:gd name="adj1" fmla="val 99851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A2298AC-AB3B-4BB4-AD2F-CBBE2CA9D697}"/>
              </a:ext>
            </a:extLst>
          </p:cNvPr>
          <p:cNvCxnSpPr>
            <a:cxnSpLocks/>
          </p:cNvCxnSpPr>
          <p:nvPr/>
        </p:nvCxnSpPr>
        <p:spPr>
          <a:xfrm flipV="1">
            <a:off x="7959569" y="3773253"/>
            <a:ext cx="462585" cy="2399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E91FA8-BC69-440A-B1AE-346DA4717C1A}"/>
              </a:ext>
            </a:extLst>
          </p:cNvPr>
          <p:cNvCxnSpPr>
            <a:cxnSpLocks/>
          </p:cNvCxnSpPr>
          <p:nvPr/>
        </p:nvCxnSpPr>
        <p:spPr>
          <a:xfrm>
            <a:off x="7964660" y="4061913"/>
            <a:ext cx="505787" cy="282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498946-408F-450B-9168-B65148D16E1C}"/>
              </a:ext>
            </a:extLst>
          </p:cNvPr>
          <p:cNvCxnSpPr>
            <a:cxnSpLocks/>
          </p:cNvCxnSpPr>
          <p:nvPr/>
        </p:nvCxnSpPr>
        <p:spPr>
          <a:xfrm>
            <a:off x="6632767" y="4741820"/>
            <a:ext cx="22057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71ACF96-6F2E-4A41-8BC4-04ED9AEEAC33}"/>
              </a:ext>
            </a:extLst>
          </p:cNvPr>
          <p:cNvSpPr txBox="1"/>
          <p:nvPr/>
        </p:nvSpPr>
        <p:spPr>
          <a:xfrm>
            <a:off x="3386781" y="4024338"/>
            <a:ext cx="895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16x128x506</a:t>
            </a:r>
            <a:endParaRPr lang="en-US" sz="11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0612E5-43FB-4B29-B6C5-B119C38730E2}"/>
              </a:ext>
            </a:extLst>
          </p:cNvPr>
          <p:cNvCxnSpPr>
            <a:cxnSpLocks/>
          </p:cNvCxnSpPr>
          <p:nvPr/>
        </p:nvCxnSpPr>
        <p:spPr>
          <a:xfrm>
            <a:off x="6625481" y="4983671"/>
            <a:ext cx="22057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3F10622-9281-4645-95CC-DF686BD64841}"/>
              </a:ext>
            </a:extLst>
          </p:cNvPr>
          <p:cNvSpPr txBox="1"/>
          <p:nvPr/>
        </p:nvSpPr>
        <p:spPr>
          <a:xfrm>
            <a:off x="6828301" y="4837209"/>
            <a:ext cx="2458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5x5 </a:t>
            </a:r>
            <a:r>
              <a:rPr lang="de-DE" sz="1100" dirty="0" err="1"/>
              <a:t>boundary</a:t>
            </a:r>
            <a:r>
              <a:rPr lang="de-DE" sz="1100" dirty="0"/>
              <a:t> </a:t>
            </a:r>
            <a:r>
              <a:rPr lang="de-DE" sz="1100" dirty="0" err="1"/>
              <a:t>learned</a:t>
            </a:r>
            <a:r>
              <a:rPr lang="de-DE" sz="1100" dirty="0"/>
              <a:t> </a:t>
            </a:r>
            <a:r>
              <a:rPr lang="de-DE" sz="1100" dirty="0" err="1"/>
              <a:t>convolution</a:t>
            </a:r>
            <a:endParaRPr lang="de-DE" sz="1100" dirty="0"/>
          </a:p>
          <a:p>
            <a:r>
              <a:rPr lang="de-DE" sz="1100" dirty="0"/>
              <a:t>GELU </a:t>
            </a:r>
            <a:r>
              <a:rPr lang="de-DE" sz="1100" dirty="0" err="1"/>
              <a:t>activation</a:t>
            </a:r>
            <a:endParaRPr lang="de-DE" sz="1100" dirty="0"/>
          </a:p>
          <a:p>
            <a:r>
              <a:rPr lang="de-DE" sz="1100" dirty="0"/>
              <a:t>Group norm</a:t>
            </a:r>
            <a:endParaRPr lang="en-US" sz="11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AAEF16-A454-4CCF-A6A7-51CDFAA127FF}"/>
              </a:ext>
            </a:extLst>
          </p:cNvPr>
          <p:cNvCxnSpPr>
            <a:cxnSpLocks/>
          </p:cNvCxnSpPr>
          <p:nvPr/>
        </p:nvCxnSpPr>
        <p:spPr>
          <a:xfrm>
            <a:off x="6626242" y="5532517"/>
            <a:ext cx="220579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2E8C9B5-1DAF-46C4-9CF9-0F2C656CE762}"/>
              </a:ext>
            </a:extLst>
          </p:cNvPr>
          <p:cNvSpPr txBox="1"/>
          <p:nvPr/>
        </p:nvSpPr>
        <p:spPr>
          <a:xfrm>
            <a:off x="6806038" y="5396249"/>
            <a:ext cx="149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Bicubic</a:t>
            </a:r>
            <a:r>
              <a:rPr lang="de-DE" sz="1100" dirty="0"/>
              <a:t> </a:t>
            </a:r>
            <a:r>
              <a:rPr lang="de-DE" sz="1100" dirty="0" err="1"/>
              <a:t>upsampling</a:t>
            </a:r>
            <a:endParaRPr lang="de-DE" sz="11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64B84EE-D912-4D56-850D-D59013D5BA7F}"/>
              </a:ext>
            </a:extLst>
          </p:cNvPr>
          <p:cNvSpPr/>
          <p:nvPr/>
        </p:nvSpPr>
        <p:spPr>
          <a:xfrm>
            <a:off x="3712675" y="5331050"/>
            <a:ext cx="154294" cy="8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EAB982D-2AC4-4940-A30C-23719C889A6B}"/>
              </a:ext>
            </a:extLst>
          </p:cNvPr>
          <p:cNvSpPr/>
          <p:nvPr/>
        </p:nvSpPr>
        <p:spPr>
          <a:xfrm>
            <a:off x="3788512" y="5371075"/>
            <a:ext cx="154294" cy="8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981ABCD-77FE-4425-936D-7485E0F7236B}"/>
              </a:ext>
            </a:extLst>
          </p:cNvPr>
          <p:cNvSpPr/>
          <p:nvPr/>
        </p:nvSpPr>
        <p:spPr>
          <a:xfrm>
            <a:off x="3862910" y="5421255"/>
            <a:ext cx="154294" cy="8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113BFF-4A3C-427F-B7C4-941229F2B615}"/>
              </a:ext>
            </a:extLst>
          </p:cNvPr>
          <p:cNvSpPr/>
          <p:nvPr/>
        </p:nvSpPr>
        <p:spPr>
          <a:xfrm>
            <a:off x="4465805" y="5332309"/>
            <a:ext cx="154294" cy="8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0A92FC-005D-4226-9C0F-52243FB81CE0}"/>
              </a:ext>
            </a:extLst>
          </p:cNvPr>
          <p:cNvSpPr/>
          <p:nvPr/>
        </p:nvSpPr>
        <p:spPr>
          <a:xfrm>
            <a:off x="4541642" y="5372334"/>
            <a:ext cx="154294" cy="8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D809AA9-FD44-4AEA-BECD-CBC2B551B4EB}"/>
              </a:ext>
            </a:extLst>
          </p:cNvPr>
          <p:cNvSpPr/>
          <p:nvPr/>
        </p:nvSpPr>
        <p:spPr>
          <a:xfrm>
            <a:off x="4616040" y="5422514"/>
            <a:ext cx="154294" cy="8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363D327-EBF6-43CD-9D8B-E46CDC4456D1}"/>
              </a:ext>
            </a:extLst>
          </p:cNvPr>
          <p:cNvSpPr/>
          <p:nvPr/>
        </p:nvSpPr>
        <p:spPr>
          <a:xfrm>
            <a:off x="5353774" y="3725753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B1A6F1-5BCC-4123-A3BD-35B0B1BE8A51}"/>
              </a:ext>
            </a:extLst>
          </p:cNvPr>
          <p:cNvSpPr/>
          <p:nvPr/>
        </p:nvSpPr>
        <p:spPr>
          <a:xfrm>
            <a:off x="5429974" y="3801953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52DDB64-99E8-4367-B009-E5E545EF294B}"/>
              </a:ext>
            </a:extLst>
          </p:cNvPr>
          <p:cNvSpPr/>
          <p:nvPr/>
        </p:nvSpPr>
        <p:spPr>
          <a:xfrm>
            <a:off x="5526270" y="3883931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DAE1543-8006-471F-AC8F-CA794A8FE02A}"/>
              </a:ext>
            </a:extLst>
          </p:cNvPr>
          <p:cNvSpPr/>
          <p:nvPr/>
        </p:nvSpPr>
        <p:spPr>
          <a:xfrm>
            <a:off x="5619058" y="3984065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3D2DB6A-A4E6-4A73-8C3D-D21B403B6632}"/>
              </a:ext>
            </a:extLst>
          </p:cNvPr>
          <p:cNvSpPr/>
          <p:nvPr/>
        </p:nvSpPr>
        <p:spPr>
          <a:xfrm>
            <a:off x="5695258" y="4060265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5B3B5D-04D6-4409-B4B6-E56609F0E35E}"/>
              </a:ext>
            </a:extLst>
          </p:cNvPr>
          <p:cNvSpPr/>
          <p:nvPr/>
        </p:nvSpPr>
        <p:spPr>
          <a:xfrm>
            <a:off x="5791554" y="4142243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BD7BBF0-F41C-4FAA-A330-D73692B39B03}"/>
              </a:ext>
            </a:extLst>
          </p:cNvPr>
          <p:cNvSpPr/>
          <p:nvPr/>
        </p:nvSpPr>
        <p:spPr>
          <a:xfrm>
            <a:off x="5894563" y="4228111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04DFC3E-1FB1-46E8-8646-122AB0BF9671}"/>
              </a:ext>
            </a:extLst>
          </p:cNvPr>
          <p:cNvSpPr/>
          <p:nvPr/>
        </p:nvSpPr>
        <p:spPr>
          <a:xfrm>
            <a:off x="5970763" y="4304311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12CEE81-003C-422F-A2E2-EDC9B0DB2694}"/>
              </a:ext>
            </a:extLst>
          </p:cNvPr>
          <p:cNvSpPr/>
          <p:nvPr/>
        </p:nvSpPr>
        <p:spPr>
          <a:xfrm>
            <a:off x="6067059" y="4386289"/>
            <a:ext cx="379662" cy="17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47E66C5-75AF-4070-86FA-F351258A7040}"/>
              </a:ext>
            </a:extLst>
          </p:cNvPr>
          <p:cNvSpPr txBox="1"/>
          <p:nvPr/>
        </p:nvSpPr>
        <p:spPr>
          <a:xfrm>
            <a:off x="1779033" y="3841187"/>
            <a:ext cx="668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Inputs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E6CB785-6EAF-47D8-8731-78B3E950B1D8}"/>
              </a:ext>
            </a:extLst>
          </p:cNvPr>
          <p:cNvSpPr/>
          <p:nvPr/>
        </p:nvSpPr>
        <p:spPr>
          <a:xfrm>
            <a:off x="7533862" y="378785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4E6925F-F0BE-4EE3-81B4-13552BBBD4EE}"/>
              </a:ext>
            </a:extLst>
          </p:cNvPr>
          <p:cNvSpPr/>
          <p:nvPr/>
        </p:nvSpPr>
        <p:spPr>
          <a:xfrm>
            <a:off x="8586966" y="35344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42EC0EE-B946-4D12-A4E6-3B8560743F89}"/>
              </a:ext>
            </a:extLst>
          </p:cNvPr>
          <p:cNvSpPr/>
          <p:nvPr/>
        </p:nvSpPr>
        <p:spPr>
          <a:xfrm>
            <a:off x="8590618" y="4124361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B2FD186-9225-4FA5-9603-51C037479202}"/>
                  </a:ext>
                </a:extLst>
              </p:cNvPr>
              <p:cNvSpPr txBox="1"/>
              <p:nvPr/>
            </p:nvSpPr>
            <p:spPr>
              <a:xfrm>
                <a:off x="8006499" y="3453606"/>
                <a:ext cx="306494" cy="44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B2FD186-9225-4FA5-9603-51C03747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499" y="3453606"/>
                <a:ext cx="306494" cy="44268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5939546-8248-4EA6-81F9-D808FC6FF858}"/>
                  </a:ext>
                </a:extLst>
              </p:cNvPr>
              <p:cNvSpPr txBox="1"/>
              <p:nvPr/>
            </p:nvSpPr>
            <p:spPr>
              <a:xfrm>
                <a:off x="7863877" y="4153572"/>
                <a:ext cx="430430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5939546-8248-4EA6-81F9-D808FC6FF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77" y="4153572"/>
                <a:ext cx="430430" cy="413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E4C67BBA-52E6-4AC9-AF90-2A79310AE2DA}"/>
              </a:ext>
            </a:extLst>
          </p:cNvPr>
          <p:cNvSpPr txBox="1"/>
          <p:nvPr/>
        </p:nvSpPr>
        <p:spPr>
          <a:xfrm>
            <a:off x="4669208" y="3189982"/>
            <a:ext cx="641435" cy="4086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CNN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B5373D-E678-466C-B870-55A5C020DC7E}"/>
              </a:ext>
            </a:extLst>
          </p:cNvPr>
          <p:cNvSpPr txBox="1"/>
          <p:nvPr/>
        </p:nvSpPr>
        <p:spPr>
          <a:xfrm>
            <a:off x="6811654" y="4598012"/>
            <a:ext cx="149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2x2 </a:t>
            </a:r>
            <a:r>
              <a:rPr lang="de-DE" sz="1100" dirty="0" err="1"/>
              <a:t>average</a:t>
            </a:r>
            <a:r>
              <a:rPr lang="de-DE" sz="1100" dirty="0"/>
              <a:t> </a:t>
            </a:r>
            <a:r>
              <a:rPr lang="de-DE" sz="1100" dirty="0" err="1"/>
              <a:t>pooling</a:t>
            </a:r>
            <a:endParaRPr lang="en-US" sz="11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F6458BB-39D0-46EF-BCEE-F3DC81D5E6CD}"/>
              </a:ext>
            </a:extLst>
          </p:cNvPr>
          <p:cNvSpPr txBox="1"/>
          <p:nvPr/>
        </p:nvSpPr>
        <p:spPr>
          <a:xfrm>
            <a:off x="3477595" y="4853634"/>
            <a:ext cx="895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16x64x253</a:t>
            </a:r>
            <a:endParaRPr lang="en-US" sz="11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D988D3-D3FD-48E4-BC18-B0A53E8DD8C7}"/>
              </a:ext>
            </a:extLst>
          </p:cNvPr>
          <p:cNvSpPr txBox="1"/>
          <p:nvPr/>
        </p:nvSpPr>
        <p:spPr>
          <a:xfrm>
            <a:off x="3591640" y="5536365"/>
            <a:ext cx="895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16x8x31</a:t>
            </a:r>
            <a:endParaRPr lang="en-US" sz="11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C00C9-B848-4816-ABED-929AFA53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31064"/>
              </p:ext>
            </p:extLst>
          </p:nvPr>
        </p:nvGraphicFramePr>
        <p:xfrm>
          <a:off x="8105463" y="977399"/>
          <a:ext cx="450171" cy="4389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057">
                  <a:extLst>
                    <a:ext uri="{9D8B030D-6E8A-4147-A177-3AD203B41FA5}">
                      <a16:colId xmlns:a16="http://schemas.microsoft.com/office/drawing/2014/main" val="226691536"/>
                    </a:ext>
                  </a:extLst>
                </a:gridCol>
                <a:gridCol w="150057">
                  <a:extLst>
                    <a:ext uri="{9D8B030D-6E8A-4147-A177-3AD203B41FA5}">
                      <a16:colId xmlns:a16="http://schemas.microsoft.com/office/drawing/2014/main" val="2352221723"/>
                    </a:ext>
                  </a:extLst>
                </a:gridCol>
                <a:gridCol w="150057">
                  <a:extLst>
                    <a:ext uri="{9D8B030D-6E8A-4147-A177-3AD203B41FA5}">
                      <a16:colId xmlns:a16="http://schemas.microsoft.com/office/drawing/2014/main" val="145021759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9203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535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5994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21CB2513-16F5-43F9-BB84-F182894AB497}"/>
              </a:ext>
            </a:extLst>
          </p:cNvPr>
          <p:cNvSpPr txBox="1"/>
          <p:nvPr/>
        </p:nvSpPr>
        <p:spPr>
          <a:xfrm>
            <a:off x="2066434" y="1354862"/>
            <a:ext cx="901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Mass</a:t>
            </a:r>
            <a:endParaRPr lang="de-DE" sz="1100" dirty="0"/>
          </a:p>
          <a:p>
            <a:r>
              <a:rPr lang="de-DE" sz="1100" dirty="0"/>
              <a:t>Momentum</a:t>
            </a:r>
            <a:endParaRPr 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7C5FBB-0E85-4654-BBD7-137F9CE002D0}"/>
              </a:ext>
            </a:extLst>
          </p:cNvPr>
          <p:cNvSpPr txBox="1"/>
          <p:nvPr/>
        </p:nvSpPr>
        <p:spPr>
          <a:xfrm>
            <a:off x="4239642" y="1564099"/>
            <a:ext cx="901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Energy</a:t>
            </a:r>
            <a:endParaRPr lang="en-US" sz="1100" dirty="0"/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9925001D-5214-4C3D-BD78-C224C595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32277"/>
              </p:ext>
            </p:extLst>
          </p:nvPr>
        </p:nvGraphicFramePr>
        <p:xfrm>
          <a:off x="7916296" y="979473"/>
          <a:ext cx="150057" cy="4389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057">
                  <a:extLst>
                    <a:ext uri="{9D8B030D-6E8A-4147-A177-3AD203B41FA5}">
                      <a16:colId xmlns:a16="http://schemas.microsoft.com/office/drawing/2014/main" val="226691536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9203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535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5994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2B9D42D1-DA9A-4DFC-9776-69EE9AB4B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62457"/>
              </p:ext>
            </p:extLst>
          </p:nvPr>
        </p:nvGraphicFramePr>
        <p:xfrm>
          <a:off x="8590156" y="976324"/>
          <a:ext cx="150057" cy="4389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057">
                  <a:extLst>
                    <a:ext uri="{9D8B030D-6E8A-4147-A177-3AD203B41FA5}">
                      <a16:colId xmlns:a16="http://schemas.microsoft.com/office/drawing/2014/main" val="226691536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9203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535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5994"/>
                  </a:ext>
                </a:extLst>
              </a:tr>
            </a:tbl>
          </a:graphicData>
        </a:graphic>
      </p:graphicFrame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BCF65B78-C6E8-406E-893C-0AB2FC67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95857"/>
              </p:ext>
            </p:extLst>
          </p:nvPr>
        </p:nvGraphicFramePr>
        <p:xfrm>
          <a:off x="7916296" y="1456337"/>
          <a:ext cx="150057" cy="1463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057">
                  <a:extLst>
                    <a:ext uri="{9D8B030D-6E8A-4147-A177-3AD203B41FA5}">
                      <a16:colId xmlns:a16="http://schemas.microsoft.com/office/drawing/2014/main" val="226691536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5994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B9C7827D-D02A-460D-B507-BDDB60033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73576"/>
              </p:ext>
            </p:extLst>
          </p:nvPr>
        </p:nvGraphicFramePr>
        <p:xfrm>
          <a:off x="8590156" y="1450156"/>
          <a:ext cx="150057" cy="1463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057">
                  <a:extLst>
                    <a:ext uri="{9D8B030D-6E8A-4147-A177-3AD203B41FA5}">
                      <a16:colId xmlns:a16="http://schemas.microsoft.com/office/drawing/2014/main" val="226691536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5994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3C7936E5-09E0-442F-8BA6-3D6317370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70035"/>
              </p:ext>
            </p:extLst>
          </p:nvPr>
        </p:nvGraphicFramePr>
        <p:xfrm>
          <a:off x="7916296" y="800690"/>
          <a:ext cx="150057" cy="1463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057">
                  <a:extLst>
                    <a:ext uri="{9D8B030D-6E8A-4147-A177-3AD203B41FA5}">
                      <a16:colId xmlns:a16="http://schemas.microsoft.com/office/drawing/2014/main" val="226691536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5994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26206FDA-A028-4E01-90E7-2544024C1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99999"/>
              </p:ext>
            </p:extLst>
          </p:nvPr>
        </p:nvGraphicFramePr>
        <p:xfrm>
          <a:off x="8590156" y="793653"/>
          <a:ext cx="150057" cy="1463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057">
                  <a:extLst>
                    <a:ext uri="{9D8B030D-6E8A-4147-A177-3AD203B41FA5}">
                      <a16:colId xmlns:a16="http://schemas.microsoft.com/office/drawing/2014/main" val="226691536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59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931564-5863-4828-9094-4EC51DA3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8204"/>
              </p:ext>
            </p:extLst>
          </p:nvPr>
        </p:nvGraphicFramePr>
        <p:xfrm>
          <a:off x="8105463" y="797463"/>
          <a:ext cx="450171" cy="1463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057">
                  <a:extLst>
                    <a:ext uri="{9D8B030D-6E8A-4147-A177-3AD203B41FA5}">
                      <a16:colId xmlns:a16="http://schemas.microsoft.com/office/drawing/2014/main" val="272834042"/>
                    </a:ext>
                  </a:extLst>
                </a:gridCol>
                <a:gridCol w="150057">
                  <a:extLst>
                    <a:ext uri="{9D8B030D-6E8A-4147-A177-3AD203B41FA5}">
                      <a16:colId xmlns:a16="http://schemas.microsoft.com/office/drawing/2014/main" val="2611338932"/>
                    </a:ext>
                  </a:extLst>
                </a:gridCol>
                <a:gridCol w="150057">
                  <a:extLst>
                    <a:ext uri="{9D8B030D-6E8A-4147-A177-3AD203B41FA5}">
                      <a16:colId xmlns:a16="http://schemas.microsoft.com/office/drawing/2014/main" val="376535694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58201"/>
                  </a:ext>
                </a:extLst>
              </a:tr>
            </a:tbl>
          </a:graphicData>
        </a:graphic>
      </p:graphicFrame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759E1B87-6630-4D88-B000-FE5D89ECA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76649"/>
              </p:ext>
            </p:extLst>
          </p:nvPr>
        </p:nvGraphicFramePr>
        <p:xfrm>
          <a:off x="8105463" y="1453753"/>
          <a:ext cx="450171" cy="1463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057">
                  <a:extLst>
                    <a:ext uri="{9D8B030D-6E8A-4147-A177-3AD203B41FA5}">
                      <a16:colId xmlns:a16="http://schemas.microsoft.com/office/drawing/2014/main" val="272834042"/>
                    </a:ext>
                  </a:extLst>
                </a:gridCol>
                <a:gridCol w="150057">
                  <a:extLst>
                    <a:ext uri="{9D8B030D-6E8A-4147-A177-3AD203B41FA5}">
                      <a16:colId xmlns:a16="http://schemas.microsoft.com/office/drawing/2014/main" val="2611338932"/>
                    </a:ext>
                  </a:extLst>
                </a:gridCol>
                <a:gridCol w="150057">
                  <a:extLst>
                    <a:ext uri="{9D8B030D-6E8A-4147-A177-3AD203B41FA5}">
                      <a16:colId xmlns:a16="http://schemas.microsoft.com/office/drawing/2014/main" val="376535694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6576" marR="36576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582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8132FA-EBC2-4649-9FBF-706897A4DAA6}"/>
                  </a:ext>
                </a:extLst>
              </p:cNvPr>
              <p:cNvSpPr txBox="1"/>
              <p:nvPr/>
            </p:nvSpPr>
            <p:spPr>
              <a:xfrm>
                <a:off x="8245869" y="1085941"/>
                <a:ext cx="17896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8132FA-EBC2-4649-9FBF-706897A4D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69" y="1085941"/>
                <a:ext cx="178960" cy="169277"/>
              </a:xfrm>
              <a:prstGeom prst="rect">
                <a:avLst/>
              </a:prstGeom>
              <a:blipFill>
                <a:blip r:embed="rId7"/>
                <a:stretch>
                  <a:fillRect l="-20690" r="-10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F1D09A9-5FC4-4740-92E1-753B4EF60DFF}"/>
                  </a:ext>
                </a:extLst>
              </p:cNvPr>
              <p:cNvSpPr txBox="1"/>
              <p:nvPr/>
            </p:nvSpPr>
            <p:spPr>
              <a:xfrm>
                <a:off x="7916119" y="765131"/>
                <a:ext cx="16613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F1D09A9-5FC4-4740-92E1-753B4EF60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19" y="765131"/>
                <a:ext cx="166136" cy="161583"/>
              </a:xfrm>
              <a:prstGeom prst="rect">
                <a:avLst/>
              </a:prstGeom>
              <a:blipFill>
                <a:blip r:embed="rId8"/>
                <a:stretch>
                  <a:fillRect l="-18519" r="-370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6AB02A-C8CF-46DD-ABCD-D8F343F25112}"/>
                  </a:ext>
                </a:extLst>
              </p:cNvPr>
              <p:cNvSpPr txBox="1"/>
              <p:nvPr/>
            </p:nvSpPr>
            <p:spPr>
              <a:xfrm>
                <a:off x="7912748" y="1427711"/>
                <a:ext cx="16927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6AB02A-C8CF-46DD-ABCD-D8F343F2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48" y="1427711"/>
                <a:ext cx="169277" cy="161583"/>
              </a:xfrm>
              <a:prstGeom prst="rect">
                <a:avLst/>
              </a:prstGeom>
              <a:blipFill>
                <a:blip r:embed="rId9"/>
                <a:stretch>
                  <a:fillRect l="-17857" r="-714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848C718-2128-49C9-A88E-C870C394D767}"/>
                  </a:ext>
                </a:extLst>
              </p:cNvPr>
              <p:cNvSpPr txBox="1"/>
              <p:nvPr/>
            </p:nvSpPr>
            <p:spPr>
              <a:xfrm>
                <a:off x="7914548" y="1091901"/>
                <a:ext cx="16927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848C718-2128-49C9-A88E-C870C394D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548" y="1091901"/>
                <a:ext cx="169277" cy="161583"/>
              </a:xfrm>
              <a:prstGeom prst="rect">
                <a:avLst/>
              </a:prstGeom>
              <a:blipFill>
                <a:blip r:embed="rId10"/>
                <a:stretch>
                  <a:fillRect l="-17857" r="-714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91F509B-8DD6-4A4D-B1D6-15E15B0B8C7B}"/>
                  </a:ext>
                </a:extLst>
              </p:cNvPr>
              <p:cNvSpPr txBox="1"/>
              <p:nvPr/>
            </p:nvSpPr>
            <p:spPr>
              <a:xfrm>
                <a:off x="8255552" y="1415236"/>
                <a:ext cx="16927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91F509B-8DD6-4A4D-B1D6-15E15B0B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552" y="1415236"/>
                <a:ext cx="169277" cy="161583"/>
              </a:xfrm>
              <a:prstGeom prst="rect">
                <a:avLst/>
              </a:prstGeom>
              <a:blipFill>
                <a:blip r:embed="rId11"/>
                <a:stretch>
                  <a:fillRect l="-17857" r="-714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C4F0B75-D1DF-432F-8418-6825C6D48BBD}"/>
                  </a:ext>
                </a:extLst>
              </p:cNvPr>
              <p:cNvSpPr txBox="1"/>
              <p:nvPr/>
            </p:nvSpPr>
            <p:spPr>
              <a:xfrm>
                <a:off x="8592760" y="1418354"/>
                <a:ext cx="16927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C4F0B75-D1DF-432F-8418-6825C6D4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60" y="1418354"/>
                <a:ext cx="169277" cy="161583"/>
              </a:xfrm>
              <a:prstGeom prst="rect">
                <a:avLst/>
              </a:prstGeom>
              <a:blipFill>
                <a:blip r:embed="rId12"/>
                <a:stretch>
                  <a:fillRect l="-18519" r="-1111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DC9E1A7-F6AC-4622-992E-289EF5588ADD}"/>
                  </a:ext>
                </a:extLst>
              </p:cNvPr>
              <p:cNvSpPr txBox="1"/>
              <p:nvPr/>
            </p:nvSpPr>
            <p:spPr>
              <a:xfrm>
                <a:off x="8583267" y="1086401"/>
                <a:ext cx="16927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DC9E1A7-F6AC-4622-992E-289EF558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267" y="1086401"/>
                <a:ext cx="169277" cy="161583"/>
              </a:xfrm>
              <a:prstGeom prst="rect">
                <a:avLst/>
              </a:prstGeom>
              <a:blipFill>
                <a:blip r:embed="rId13"/>
                <a:stretch>
                  <a:fillRect l="-17857" r="-714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D13E34-EC9B-4AE8-A74B-B3FFA58FE877}"/>
                  </a:ext>
                </a:extLst>
              </p:cNvPr>
              <p:cNvSpPr txBox="1"/>
              <p:nvPr/>
            </p:nvSpPr>
            <p:spPr>
              <a:xfrm>
                <a:off x="8586219" y="764685"/>
                <a:ext cx="16927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D13E34-EC9B-4AE8-A74B-B3FFA58F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219" y="764685"/>
                <a:ext cx="169277" cy="161583"/>
              </a:xfrm>
              <a:prstGeom prst="rect">
                <a:avLst/>
              </a:prstGeom>
              <a:blipFill>
                <a:blip r:embed="rId14"/>
                <a:stretch>
                  <a:fillRect l="-18519" r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F047292-42F1-481F-B394-574D33E6D762}"/>
                  </a:ext>
                </a:extLst>
              </p:cNvPr>
              <p:cNvSpPr txBox="1"/>
              <p:nvPr/>
            </p:nvSpPr>
            <p:spPr>
              <a:xfrm>
                <a:off x="8252877" y="764685"/>
                <a:ext cx="16927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F047292-42F1-481F-B394-574D33E6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877" y="764685"/>
                <a:ext cx="169277" cy="161583"/>
              </a:xfrm>
              <a:prstGeom prst="rect">
                <a:avLst/>
              </a:prstGeom>
              <a:blipFill>
                <a:blip r:embed="rId15"/>
                <a:stretch>
                  <a:fillRect l="-17857" r="-3571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30410E0A-00C3-4A69-A0BE-70D28D1483F0}"/>
              </a:ext>
            </a:extLst>
          </p:cNvPr>
          <p:cNvSpPr/>
          <p:nvPr/>
        </p:nvSpPr>
        <p:spPr>
          <a:xfrm>
            <a:off x="6175824" y="682558"/>
            <a:ext cx="2820539" cy="109654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3613B4-5F21-48BC-9FAB-CA61B79C515E}"/>
                  </a:ext>
                </a:extLst>
              </p:cNvPr>
              <p:cNvSpPr/>
              <p:nvPr/>
            </p:nvSpPr>
            <p:spPr>
              <a:xfrm>
                <a:off x="6446721" y="745204"/>
                <a:ext cx="1330894" cy="93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de-DE" sz="1100" dirty="0"/>
                  <a:t>Different </a:t>
                </a:r>
                <a:r>
                  <a:rPr lang="de-DE" sz="1100" dirty="0" err="1"/>
                  <a:t>set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</a:t>
                </a:r>
                <a:r>
                  <a:rPr lang="de-DE" sz="1100" dirty="0" err="1"/>
                  <a:t>filters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applied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to</a:t>
                </a:r>
                <a:r>
                  <a:rPr lang="de-DE" sz="1100" dirty="0"/>
                  <a:t> </a:t>
                </a:r>
                <a:r>
                  <a:rPr lang="de-DE" sz="1100" dirty="0" err="1"/>
                  <a:t>each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patch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decomposed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domain</a:t>
                </a:r>
                <a:r>
                  <a:rPr lang="de-DE" sz="11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1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1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3613B4-5F21-48BC-9FAB-CA61B79C5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21" y="745204"/>
                <a:ext cx="1330894" cy="938719"/>
              </a:xfrm>
              <a:prstGeom prst="rect">
                <a:avLst/>
              </a:prstGeom>
              <a:blipFill>
                <a:blip r:embed="rId16"/>
                <a:stretch>
                  <a:fillRect t="-649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0FCB242-A9E2-473C-A246-FCA7922C1B25}"/>
                  </a:ext>
                </a:extLst>
              </p:cNvPr>
              <p:cNvSpPr txBox="1"/>
              <p:nvPr/>
            </p:nvSpPr>
            <p:spPr>
              <a:xfrm>
                <a:off x="7443358" y="1974801"/>
                <a:ext cx="1579339" cy="70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de-DE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0FCB242-A9E2-473C-A246-FCA7922C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358" y="1974801"/>
                <a:ext cx="1579339" cy="7092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A06946F-1433-4EAF-BBA8-57C7FA70E0A5}"/>
                  </a:ext>
                </a:extLst>
              </p:cNvPr>
              <p:cNvSpPr txBox="1"/>
              <p:nvPr/>
            </p:nvSpPr>
            <p:spPr>
              <a:xfrm>
                <a:off x="7487165" y="2540004"/>
                <a:ext cx="1508035" cy="71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de-DE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A06946F-1433-4EAF-BBA8-57C7FA70E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165" y="2540004"/>
                <a:ext cx="1508035" cy="7126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 152">
            <a:extLst>
              <a:ext uri="{FF2B5EF4-FFF2-40B4-BE49-F238E27FC236}">
                <a16:creationId xmlns:a16="http://schemas.microsoft.com/office/drawing/2014/main" id="{0F991985-0E5A-4BFD-A145-AEA3905E99A5}"/>
              </a:ext>
            </a:extLst>
          </p:cNvPr>
          <p:cNvSpPr/>
          <p:nvPr/>
        </p:nvSpPr>
        <p:spPr>
          <a:xfrm>
            <a:off x="6456334" y="1963532"/>
            <a:ext cx="9939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100" dirty="0"/>
              <a:t>Derivatives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calculated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finite </a:t>
            </a:r>
            <a:r>
              <a:rPr lang="de-DE" sz="1100" dirty="0" err="1"/>
              <a:t>differences</a:t>
            </a:r>
            <a:r>
              <a:rPr lang="de-DE" sz="1100" dirty="0"/>
              <a:t> </a:t>
            </a:r>
            <a:r>
              <a:rPr lang="de-DE" sz="1100" dirty="0" err="1"/>
              <a:t>through</a:t>
            </a:r>
            <a:r>
              <a:rPr lang="de-DE" sz="1100" dirty="0"/>
              <a:t> </a:t>
            </a:r>
            <a:r>
              <a:rPr lang="de-DE" sz="1100" dirty="0" err="1"/>
              <a:t>fixed</a:t>
            </a:r>
            <a:r>
              <a:rPr lang="de-DE" sz="1100" dirty="0"/>
              <a:t> </a:t>
            </a:r>
            <a:r>
              <a:rPr lang="de-DE" sz="1100" dirty="0" err="1"/>
              <a:t>kernels</a:t>
            </a:r>
            <a:endParaRPr lang="de-DE" sz="1100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F77CD83C-E322-49CE-BB68-32D44ACEEFD9}"/>
              </a:ext>
            </a:extLst>
          </p:cNvPr>
          <p:cNvSpPr/>
          <p:nvPr/>
        </p:nvSpPr>
        <p:spPr>
          <a:xfrm>
            <a:off x="6175824" y="1902165"/>
            <a:ext cx="2820539" cy="121764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A04FF-208F-45EA-A715-08EBC41CAAE8}"/>
              </a:ext>
            </a:extLst>
          </p:cNvPr>
          <p:cNvSpPr txBox="1"/>
          <p:nvPr/>
        </p:nvSpPr>
        <p:spPr>
          <a:xfrm>
            <a:off x="1680580" y="5498165"/>
            <a:ext cx="72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(b)</a:t>
            </a:r>
            <a:endParaRPr lang="en-US" sz="14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8E8FDF-91FF-4E73-B3C0-509D733AE532}"/>
              </a:ext>
            </a:extLst>
          </p:cNvPr>
          <p:cNvSpPr txBox="1"/>
          <p:nvPr/>
        </p:nvSpPr>
        <p:spPr>
          <a:xfrm>
            <a:off x="1680580" y="2806249"/>
            <a:ext cx="72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(a)</a:t>
            </a:r>
            <a:endParaRPr lang="en-US" sz="14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B143B7-6236-4614-93E4-7D69337AF372}"/>
              </a:ext>
            </a:extLst>
          </p:cNvPr>
          <p:cNvSpPr txBox="1"/>
          <p:nvPr/>
        </p:nvSpPr>
        <p:spPr>
          <a:xfrm>
            <a:off x="6143756" y="1460941"/>
            <a:ext cx="72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(c)</a:t>
            </a:r>
            <a:endParaRPr lang="en-US" sz="14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D223838-D9DA-4246-903E-E51654478E16}"/>
              </a:ext>
            </a:extLst>
          </p:cNvPr>
          <p:cNvSpPr txBox="1"/>
          <p:nvPr/>
        </p:nvSpPr>
        <p:spPr>
          <a:xfrm>
            <a:off x="6174627" y="2809840"/>
            <a:ext cx="72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(d)</a:t>
            </a:r>
            <a:endParaRPr lang="en-US" sz="1400" b="1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D85C140-9C08-4B50-867B-2B90C8859AF0}"/>
              </a:ext>
            </a:extLst>
          </p:cNvPr>
          <p:cNvCxnSpPr>
            <a:cxnSpLocks/>
          </p:cNvCxnSpPr>
          <p:nvPr/>
        </p:nvCxnSpPr>
        <p:spPr>
          <a:xfrm>
            <a:off x="6622461" y="5723423"/>
            <a:ext cx="226617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452623A-0092-4D7B-BC51-F5858597CD4D}"/>
              </a:ext>
            </a:extLst>
          </p:cNvPr>
          <p:cNvSpPr txBox="1"/>
          <p:nvPr/>
        </p:nvSpPr>
        <p:spPr>
          <a:xfrm>
            <a:off x="6795966" y="5585070"/>
            <a:ext cx="217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5x5 </a:t>
            </a:r>
            <a:r>
              <a:rPr lang="de-DE" sz="1100" dirty="0" err="1"/>
              <a:t>convolution</a:t>
            </a:r>
            <a:r>
              <a:rPr lang="de-DE" sz="1100" dirty="0"/>
              <a:t> and zero-</a:t>
            </a:r>
            <a:r>
              <a:rPr lang="de-DE" sz="1100" dirty="0" err="1"/>
              <a:t>mean</a:t>
            </a:r>
            <a:r>
              <a:rPr lang="de-DE" sz="1100" dirty="0"/>
              <a:t> 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44785A-9BAC-4D81-976A-51211DF13FC0}"/>
              </a:ext>
            </a:extLst>
          </p:cNvPr>
          <p:cNvCxnSpPr>
            <a:cxnSpLocks/>
          </p:cNvCxnSpPr>
          <p:nvPr/>
        </p:nvCxnSpPr>
        <p:spPr>
          <a:xfrm>
            <a:off x="1801426" y="1949162"/>
            <a:ext cx="28262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0AF2B9-DBE2-4E03-A5AF-75AD281F2C94}"/>
              </a:ext>
            </a:extLst>
          </p:cNvPr>
          <p:cNvCxnSpPr>
            <a:cxnSpLocks/>
          </p:cNvCxnSpPr>
          <p:nvPr/>
        </p:nvCxnSpPr>
        <p:spPr>
          <a:xfrm>
            <a:off x="2841325" y="1959157"/>
            <a:ext cx="28262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Siddhant</dc:creator>
  <cp:lastModifiedBy>Agarwal, Siddhant</cp:lastModifiedBy>
  <cp:revision>36</cp:revision>
  <dcterms:created xsi:type="dcterms:W3CDTF">2025-03-13T16:50:23Z</dcterms:created>
  <dcterms:modified xsi:type="dcterms:W3CDTF">2025-03-13T22:01:45Z</dcterms:modified>
</cp:coreProperties>
</file>