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70" r:id="rId11"/>
    <p:sldId id="276" r:id="rId12"/>
    <p:sldId id="265" r:id="rId13"/>
    <p:sldId id="266" r:id="rId14"/>
    <p:sldId id="267" r:id="rId15"/>
    <p:sldId id="268" r:id="rId16"/>
    <p:sldId id="269" r:id="rId17"/>
    <p:sldId id="272" r:id="rId18"/>
    <p:sldId id="277" r:id="rId19"/>
    <p:sldId id="278" r:id="rId20"/>
    <p:sldId id="279" r:id="rId21"/>
    <p:sldId id="274" r:id="rId22"/>
    <p:sldId id="275" r:id="rId23"/>
    <p:sldId id="27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EF6C-2C91-A540-ADAD-C475CC728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8E68E-74EA-8142-80BD-C49484A0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1239-983B-C345-A1D2-527A5922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881F-43AB-3241-9649-7B28A84E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873C-EFDA-6D4B-B1AF-8EF06E0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B39D-611E-2048-B9C5-B6748905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4145-FF5E-ED4F-837B-885AB1F9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0943-F661-9C49-88C7-038C3947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E05C-BE20-D842-A360-EBDE7685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C3C2-E8E1-4346-A8D2-760515E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473D1-1FFD-184D-AD68-CF1E2C8BF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52E97-D6D6-7340-9ADB-2E54CDF8F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7C0F-AB45-C044-9D21-207D83A9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620B-F1D3-604B-83B5-829CDC9B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6F2-EDE7-594C-AD57-B0C3B3C3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F44C-6060-0443-9F07-D5788792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50F7-C520-3846-9857-DB1AC29F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9F3D-9D43-E54A-AAD5-A3D314BD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44EA-AC09-C24B-913E-BEF951DB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798E-345F-2247-9E86-B99A64AA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7F40-EA20-D246-A996-87AD7E8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2CE1-1561-CA4D-8EBF-F2D6A3CA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DA56-1FF6-0D4C-A997-8FB6056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07D7-C34F-004D-9169-127D38A9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3CD2-4678-A748-BAE0-B00BF655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05D0-B418-4741-A2A8-34AEE15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A0B0-8F41-5247-9EDF-465BD61ED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AF2F1-1DA2-1E49-8FA7-BF0B03C0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4AE9-A8ED-524D-AD54-C22C9F17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8B55-F940-8442-8119-3F9C0AD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3BF2-3D7C-4C4D-B39A-67BDD37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0B7-6261-0B4E-A6D9-CEB472AA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A113-9D96-A84F-B314-B3F0F353C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343AD-47D8-B348-B4C3-16C7D6A5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728A-4E76-E74C-B2F9-6732A449E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2D4EF-0510-9848-B33E-8A4B08FD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270F9-FC27-7C49-9E10-5DF58A1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DD0C7-E9AA-CB41-94DB-D9011E09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A480B-9641-8D47-994A-DCA38EC0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8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34DB-0B8E-504C-8EA3-0F66707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DCC9-B594-C94D-82F5-36FA459C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A233-7B6D-6D4E-B7C1-A6D28B5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8EE6-477C-F54E-A61D-0A067E43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60EB-5927-DB48-8C20-684F5D24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13AFB-0E90-0048-997C-27A13B7F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06B3-1903-6646-8A9D-86F541C5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C891-DDE9-AB4F-8D6E-5970036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A2E3-474B-C349-840E-CEFEE7D0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0E52A-A48D-C848-B48F-2514F28F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0CFE-3198-374B-B96B-DC3B2587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D450-C006-1046-917A-B1D0810B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367C-4574-2441-A837-AEA608E5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FF9-1597-1D46-8199-04B3B5BF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35AA-4865-4547-B423-F928CD4CD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C127-49A4-5E40-81F8-66F739B67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BC1E-9F6A-8E4B-A064-570C987F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122C-3E41-6041-9B47-8818EB5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7941-D2A2-244F-8AA2-02F9E9AC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686B-6DCF-944E-A49A-2E15626B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A647-6782-1346-B20D-5DB851FD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0B1B-685D-5D44-96CD-C66B47481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0BDD-E2BA-3143-9475-E0BCE078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B80D-3EFA-B742-8FD2-F8C10D595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simeonov/docker-intro-present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CDE9-F7D6-B44E-8573-4A7498908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 to Containers and Docker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E7CBA-DE35-D144-9066-7F6B2FBEC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Simeonov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E4C8F2E-0012-3D4B-8655-00993BB8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81"/>
          <a:stretch/>
        </p:blipFill>
        <p:spPr>
          <a:xfrm>
            <a:off x="7225067" y="4263243"/>
            <a:ext cx="3442933" cy="20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6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93C9F-100E-A64B-A6F9-B2B4066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developers use containers?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A1AD0-8D39-1843-9E39-33CDA45D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Development: </a:t>
            </a:r>
          </a:p>
          <a:p>
            <a:pPr marL="0" indent="0">
              <a:buNone/>
            </a:pPr>
            <a:r>
              <a:rPr lang="en-US" dirty="0"/>
              <a:t>- Only need to know about what I am currently working on.</a:t>
            </a:r>
          </a:p>
          <a:p>
            <a:pPr marL="0" indent="0">
              <a:buNone/>
            </a:pPr>
            <a:r>
              <a:rPr lang="en-US" dirty="0"/>
              <a:t>Testing:</a:t>
            </a:r>
          </a:p>
          <a:p>
            <a:pPr marL="0" indent="0">
              <a:buNone/>
            </a:pPr>
            <a:r>
              <a:rPr lang="en-US" dirty="0"/>
              <a:t>- I can do it all on my own!</a:t>
            </a:r>
            <a:br>
              <a:rPr lang="en-US" dirty="0"/>
            </a:br>
            <a:r>
              <a:rPr lang="en-US" dirty="0"/>
              <a:t>- No more clunky requirements, or complicated setup scripts.</a:t>
            </a:r>
          </a:p>
          <a:p>
            <a:pPr marL="0" indent="0">
              <a:buNone/>
            </a:pPr>
            <a:r>
              <a:rPr lang="en-US" dirty="0"/>
              <a:t>Deployments:</a:t>
            </a:r>
          </a:p>
          <a:p>
            <a:pPr marL="0" indent="0">
              <a:buNone/>
            </a:pPr>
            <a:r>
              <a:rPr lang="en-US" dirty="0"/>
              <a:t>- Fast and easy!</a:t>
            </a:r>
          </a:p>
          <a:p>
            <a:pPr marL="0" indent="0">
              <a:buNone/>
            </a:pPr>
            <a:r>
              <a:rPr lang="en-US" dirty="0"/>
              <a:t>- But it worked on my machine…</a:t>
            </a:r>
            <a:br>
              <a:rPr lang="en-US" dirty="0"/>
            </a:br>
            <a:r>
              <a:rPr lang="en-US" dirty="0"/>
              <a:t>  Reproducibility is your friend. Do not embrace the unexpected!</a:t>
            </a:r>
          </a:p>
        </p:txBody>
      </p:sp>
    </p:spTree>
    <p:extLst>
      <p:ext uri="{BB962C8B-B14F-4D97-AF65-F5344CB8AC3E}">
        <p14:creationId xmlns:p14="http://schemas.microsoft.com/office/powerpoint/2010/main" val="21659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D8AF-4E46-A841-AD4A-40CEC907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companies like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0EF4-F7FC-4A46-B1FD-50E30A92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(continuous) delivery.</a:t>
            </a:r>
          </a:p>
          <a:p>
            <a:r>
              <a:rPr lang="en-US" dirty="0"/>
              <a:t>Microservice architecture makes your team more efficient.</a:t>
            </a:r>
          </a:p>
          <a:p>
            <a:r>
              <a:rPr lang="en-US" dirty="0"/>
              <a:t>Portability and reproducibility make client deliverables easy to handle.</a:t>
            </a:r>
            <a:br>
              <a:rPr lang="en-US" dirty="0"/>
            </a:br>
            <a:r>
              <a:rPr lang="en-US" dirty="0"/>
              <a:t>(weeks with some on site to a few hours over the phone)</a:t>
            </a:r>
          </a:p>
          <a:p>
            <a:r>
              <a:rPr lang="en-US" dirty="0"/>
              <a:t>Better resource utilization - servers are expensive!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BB9C-206C-A344-A4CB-C9DC1F21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982" y="3422489"/>
            <a:ext cx="2642754" cy="28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0B1-2F35-4044-9D22-8BF5BBE8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Cool, cool!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9AC41-7BF5-3F40-BDD6-85D729EA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enough of these slides show me some containers!</a:t>
            </a:r>
          </a:p>
          <a:p>
            <a:r>
              <a:rPr lang="en-US" dirty="0"/>
              <a:t>How can I create 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657A8-9FFE-3441-A2DB-1631A9D6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950" y="2598738"/>
            <a:ext cx="426720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BBC-62EF-A144-BDE3-99F9484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this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11D9-5B0B-E345-8930-1AE09451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– what are they?</a:t>
            </a:r>
          </a:p>
          <a:p>
            <a:r>
              <a:rPr lang="en-US" dirty="0"/>
              <a:t>How do images store data. Wouldn’t packaging a whole OS and many containers on a system use up a lot disk space? Layering and overlay.</a:t>
            </a:r>
          </a:p>
          <a:p>
            <a:r>
              <a:rPr lang="en-US" dirty="0"/>
              <a:t>Let us look at docker save really quick as an example.</a:t>
            </a:r>
          </a:p>
          <a:p>
            <a:r>
              <a:rPr lang="en-US" dirty="0"/>
              <a:t>Containers - what is the difference? What happens when I run an image?</a:t>
            </a:r>
          </a:p>
          <a:p>
            <a:r>
              <a:rPr lang="en-US" dirty="0"/>
              <a:t>Note that we run only a</a:t>
            </a:r>
            <a:br>
              <a:rPr lang="en-US" dirty="0"/>
            </a:br>
            <a:r>
              <a:rPr lang="en-US" dirty="0"/>
              <a:t>single thing!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3107-8B67-6240-9007-686C23A6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0" y="4259788"/>
            <a:ext cx="6378039" cy="2366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B69E1E-1E71-AF42-9DEB-5A2B40F5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434" y="1113890"/>
            <a:ext cx="5140366" cy="131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2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6000-D0E8-E545-A7EC-D83902A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my database in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3FBB-562E-EA42-885F-D8C86E86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sure can! Let’s run one and add some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you tried turning it off and on again?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802B5-48EE-0249-872C-0C44C2C1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81" y="2647182"/>
            <a:ext cx="3836719" cy="35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1DEE-90DF-C74F-9686-95F9A6E1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said containers are stateless…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60FA-9934-3849-993E-EC45B88A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my data go?</a:t>
            </a:r>
          </a:p>
          <a:p>
            <a:r>
              <a:rPr lang="en-US" dirty="0"/>
              <a:t>Let’s see what we can do about this!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Volumes</a:t>
            </a:r>
          </a:p>
          <a:p>
            <a:r>
              <a:rPr lang="en-US" dirty="0"/>
              <a:t>Bind Mounts!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78342-A14A-4F41-B786-57339880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08" y="2558308"/>
            <a:ext cx="3753592" cy="37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A18-1360-B642-BBC1-DDE1632C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building a networked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05A-EF42-6E4A-BB42-FCE65AE6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Docker’s got you!</a:t>
            </a:r>
          </a:p>
          <a:p>
            <a:r>
              <a:rPr lang="en-US" dirty="0"/>
              <a:t>You are going to need to run more than 1 container though!</a:t>
            </a:r>
          </a:p>
          <a:p>
            <a:r>
              <a:rPr lang="en-US" dirty="0"/>
              <a:t>Let’s look at docker-compose.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5D460-E553-0D40-AACA-BD848BE1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933" y="2795649"/>
            <a:ext cx="3717966" cy="371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91E36-788B-9440-9F77-E20CE7FF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28" y="3431015"/>
            <a:ext cx="2519218" cy="27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4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ED9CD-D562-904B-A907-DC8BF52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extra notes!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2E25D-92B7-4A45-8720-2843405D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that wait-for-</a:t>
            </a:r>
            <a:r>
              <a:rPr lang="en-US" dirty="0" err="1"/>
              <a:t>it.sh</a:t>
            </a:r>
            <a:r>
              <a:rPr lang="en-US" dirty="0"/>
              <a:t> script?</a:t>
            </a:r>
          </a:p>
          <a:p>
            <a:r>
              <a:rPr lang="en-US" dirty="0"/>
              <a:t>You would have a hard time breaking things.</a:t>
            </a:r>
          </a:p>
          <a:p>
            <a:r>
              <a:rPr lang="en-US" dirty="0"/>
              <a:t>You can set up multiple networks.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5E1DB-5DDC-604A-A2AC-E5183451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144" y="1911927"/>
            <a:ext cx="5590655" cy="42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7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73A7-9B46-A34C-81A9-A6411759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B895-FD2A-D24E-99B0-32CC574B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 longer need to set up a whole environment to test.</a:t>
            </a:r>
          </a:p>
          <a:p>
            <a:r>
              <a:rPr lang="en-US" dirty="0"/>
              <a:t>You don’t need to test against remote servers.</a:t>
            </a:r>
          </a:p>
          <a:p>
            <a:r>
              <a:rPr lang="en-US" dirty="0"/>
              <a:t>You don’t need to test using embedded databases.</a:t>
            </a:r>
          </a:p>
          <a:p>
            <a:r>
              <a:rPr lang="en-US" dirty="0"/>
              <a:t>You can use the same container you will use in production thus having more faithful tests.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28343-A7DE-1B4C-B72E-0278EBE0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510" y="4037610"/>
            <a:ext cx="2274290" cy="22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BDAF-900F-8B49-B1C9-2B3A0602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E941-85F9-9F41-BE20-0708AF82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Registries</a:t>
            </a:r>
          </a:p>
          <a:p>
            <a:r>
              <a:rPr lang="en-US" dirty="0"/>
              <a:t>Stores different tags as well as latest</a:t>
            </a:r>
          </a:p>
          <a:p>
            <a:r>
              <a:rPr lang="en-US" dirty="0"/>
              <a:t>Has third party and Docker approved images</a:t>
            </a:r>
          </a:p>
          <a:p>
            <a:r>
              <a:rPr lang="en-US" dirty="0">
                <a:hlinkClick r:id="rId2"/>
              </a:rPr>
              <a:t>https://hub.docker.com/</a:t>
            </a:r>
            <a:endParaRPr lang="en-US" dirty="0"/>
          </a:p>
          <a:p>
            <a:r>
              <a:rPr lang="en-US" dirty="0"/>
              <a:t>Images deployed via docker push/pull</a:t>
            </a:r>
          </a:p>
          <a:p>
            <a:r>
              <a:rPr lang="en-US" dirty="0"/>
              <a:t>Can host your own registry and configure via:</a:t>
            </a:r>
            <a:br>
              <a:rPr lang="en-US" dirty="0"/>
            </a:br>
            <a:r>
              <a:rPr lang="en-US" dirty="0"/>
              <a:t>docker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91436-88CF-7348-9001-B65473021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56" y="3233314"/>
            <a:ext cx="3705844" cy="29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8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F0AE-B3C1-724F-B6AA-6250EC9E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E7D506-38AA-2241-AC1D-C06806023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842" y="1825625"/>
            <a:ext cx="6818316" cy="4351338"/>
          </a:xfrm>
        </p:spPr>
      </p:pic>
    </p:spTree>
    <p:extLst>
      <p:ext uri="{BB962C8B-B14F-4D97-AF65-F5344CB8AC3E}">
        <p14:creationId xmlns:p14="http://schemas.microsoft.com/office/powerpoint/2010/main" val="354652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C8C2-4106-3F4C-A544-62DEB4E8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Basic/Common commands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0DDC-1FDE-524D-A6FC-B5A39FDF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info</a:t>
            </a:r>
          </a:p>
          <a:p>
            <a:r>
              <a:rPr lang="en-US" dirty="0"/>
              <a:t>docker build</a:t>
            </a:r>
          </a:p>
          <a:p>
            <a:r>
              <a:rPr lang="en-US" dirty="0"/>
              <a:t>docker run/start/stop/pause/</a:t>
            </a:r>
            <a:r>
              <a:rPr lang="en-US" dirty="0" err="1"/>
              <a:t>unapuse</a:t>
            </a:r>
            <a:r>
              <a:rPr lang="en-US" dirty="0"/>
              <a:t>/restart/</a:t>
            </a:r>
            <a:r>
              <a:rPr lang="en-US" dirty="0" err="1"/>
              <a:t>rm</a:t>
            </a:r>
            <a:endParaRPr lang="en-US" dirty="0"/>
          </a:p>
          <a:p>
            <a:r>
              <a:rPr lang="en-US" dirty="0"/>
              <a:t>docker logs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network ls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stats</a:t>
            </a:r>
          </a:p>
          <a:p>
            <a:r>
              <a:rPr lang="en-US" dirty="0"/>
              <a:t>docker pull/push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AAED0-52BA-4C43-AAB4-0C5C9C3AD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8" r="27284"/>
          <a:stretch/>
        </p:blipFill>
        <p:spPr>
          <a:xfrm>
            <a:off x="8087095" y="1825625"/>
            <a:ext cx="2850079" cy="39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8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360A-2F72-8943-8186-6ADA30B1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767D-1FA1-354F-8D78-615AB90C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Swarm and Kubernetes</a:t>
            </a:r>
          </a:p>
          <a:p>
            <a:endParaRPr lang="en-US" dirty="0"/>
          </a:p>
          <a:p>
            <a:r>
              <a:rPr lang="en-US" dirty="0"/>
              <a:t>A presentation on it’s own but lets introduce the topic briefly.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30252-8E78-7241-9E9A-A463BF33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75" y="3323088"/>
            <a:ext cx="6104906" cy="308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2001D-D49F-3048-9296-74BF17FF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94" y="3710573"/>
            <a:ext cx="3048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7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20AA-5A7F-D640-BCCC-437802ED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C756-8A20-694A-8FFE-8BCC43E2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Health checks and disaster recovery/self healing</a:t>
            </a:r>
          </a:p>
          <a:p>
            <a:r>
              <a:rPr lang="en-US" dirty="0"/>
              <a:t>Easy to use networking</a:t>
            </a:r>
          </a:p>
          <a:p>
            <a:r>
              <a:rPr lang="en-US" dirty="0"/>
              <a:t>Rolling updates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55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3B9F-1A63-4942-9E47-872399C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start using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FE30-2D9C-D449-BEA7-ACF12DBB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works best on Linux but there is Docker for Mac and Docker for Windows which run it in a Hypervisor, install and start playing.</a:t>
            </a:r>
          </a:p>
          <a:p>
            <a:r>
              <a:rPr lang="en-US" dirty="0"/>
              <a:t>There are Windows containers but I seldomly see them used.</a:t>
            </a:r>
          </a:p>
          <a:p>
            <a:r>
              <a:rPr lang="en-US" dirty="0"/>
              <a:t>Do a quick tutorial online (there are a bunch of them).</a:t>
            </a:r>
          </a:p>
          <a:p>
            <a:r>
              <a:rPr lang="en-US" dirty="0"/>
              <a:t>Run your tests using containers.</a:t>
            </a:r>
          </a:p>
          <a:p>
            <a:r>
              <a:rPr lang="en-US" dirty="0"/>
              <a:t>Run some of your scripts using containers.</a:t>
            </a:r>
          </a:p>
          <a:p>
            <a:r>
              <a:rPr lang="en-US" dirty="0"/>
              <a:t>Put your next app/project in a container.</a:t>
            </a:r>
          </a:p>
          <a:p>
            <a:r>
              <a:rPr lang="en-US" dirty="0"/>
              <a:t>Do I really need a VM to do this? Try using a container instead.</a:t>
            </a:r>
          </a:p>
        </p:txBody>
      </p:sp>
    </p:spTree>
    <p:extLst>
      <p:ext uri="{BB962C8B-B14F-4D97-AF65-F5344CB8AC3E}">
        <p14:creationId xmlns:p14="http://schemas.microsoft.com/office/powerpoint/2010/main" val="2782358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E4A-AAAF-EF46-BCB6-FD6C4E7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8971-F242-F040-AD09-8CA56BE2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https://github.com/agsimeonov/docker-intro-presentatio</a:t>
            </a:r>
            <a:r>
              <a:rPr lang="en-US" dirty="0">
                <a:hlinkClick r:id="rId2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5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D47E-F2E0-A34A-8596-C2D5D7F5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C7F6-BB29-1042-913F-039F7A37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Developers build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More features requested</a:t>
            </a:r>
          </a:p>
          <a:p>
            <a:pPr marL="514350" indent="-514350">
              <a:buAutoNum type="arabicPeriod"/>
            </a:pPr>
            <a:r>
              <a:rPr lang="en-US" dirty="0"/>
              <a:t>Add more features to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Application is not as simple but it does the job</a:t>
            </a:r>
          </a:p>
          <a:p>
            <a:pPr marL="514350" indent="-514350">
              <a:buAutoNum type="arabicPeriod"/>
            </a:pPr>
            <a:r>
              <a:rPr lang="en-US" dirty="0"/>
              <a:t>Please add more features!</a:t>
            </a:r>
          </a:p>
          <a:p>
            <a:pPr marL="514350" indent="-514350">
              <a:buAutoNum type="arabicPeriod"/>
            </a:pPr>
            <a:r>
              <a:rPr lang="en-US" dirty="0"/>
              <a:t>Features added, getting a tad hard to maintain…</a:t>
            </a:r>
          </a:p>
          <a:p>
            <a:pPr marL="514350" indent="-514350">
              <a:buAutoNum type="arabicPeriod"/>
            </a:pPr>
            <a:r>
              <a:rPr lang="en-US" dirty="0"/>
              <a:t>But we also need this other feature, let’s add it!</a:t>
            </a:r>
          </a:p>
          <a:p>
            <a:pPr marL="514350" indent="-514350">
              <a:buAutoNum type="arabicPeriod"/>
            </a:pPr>
            <a:r>
              <a:rPr lang="en-US" dirty="0"/>
              <a:t>I have no idea what is going on…  How did I get here?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A2EB4-91ED-AA44-9986-796F1850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362" y="365124"/>
            <a:ext cx="2789438" cy="44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8A3-6E82-8346-A721-CEF2A3D2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0CF6-86AF-1445-A83D-5F9C611A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from the Monolith’s mistakes and build applications around a single clear purpose, rather than an amalgamation of features.</a:t>
            </a:r>
          </a:p>
          <a:p>
            <a:r>
              <a:rPr lang="en-US" dirty="0"/>
              <a:t>Black box (self contained).</a:t>
            </a:r>
          </a:p>
          <a:p>
            <a:r>
              <a:rPr lang="en-US" dirty="0"/>
              <a:t>May contain multiple services.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DF36E-F910-D94E-8BB9-D92C3A89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75" y="2601801"/>
            <a:ext cx="2197926" cy="37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F1D-0F0C-504B-8C25-64D6533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7946-BDCE-6A42-8001-156C3D54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as little as possible</a:t>
            </a:r>
          </a:p>
          <a:p>
            <a:r>
              <a:rPr lang="en-US" dirty="0"/>
              <a:t>Statelessness and reproducibility</a:t>
            </a:r>
          </a:p>
          <a:p>
            <a:r>
              <a:rPr lang="en-US" dirty="0"/>
              <a:t>Focuses on decoupling features as much as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this awesome?</a:t>
            </a:r>
          </a:p>
          <a:p>
            <a:r>
              <a:rPr lang="en-US" dirty="0"/>
              <a:t>Easy to add new services/features</a:t>
            </a:r>
          </a:p>
          <a:p>
            <a:r>
              <a:rPr lang="en-US" dirty="0"/>
              <a:t>More developer freedom</a:t>
            </a:r>
          </a:p>
          <a:p>
            <a:r>
              <a:rPr lang="en-US" dirty="0"/>
              <a:t>Easier to test/update/deploy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A7F8D-9ED1-6642-A79F-D2FAE208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87" y="365125"/>
            <a:ext cx="2684813" cy="40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8DF6D7-B49C-AF4D-9603-059A8D6B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Infrastructure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7E38E-0129-A64E-9F8B-6B33C9FF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Bare Metal</a:t>
            </a:r>
          </a:p>
          <a:p>
            <a:r>
              <a:rPr lang="en-US" dirty="0"/>
              <a:t>Virtual Machines</a:t>
            </a:r>
          </a:p>
          <a:p>
            <a:r>
              <a:rPr lang="en-US" dirty="0"/>
              <a:t>Containers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607D5-B365-6F4D-9A5A-D7D17A5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2" y="2343906"/>
            <a:ext cx="7228417" cy="36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9C16-20A3-3249-B0AF-6716F09C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9376-AD2C-DC40-AAFD-5401E914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tend to have a hard time jumping straight to containers.</a:t>
            </a:r>
          </a:p>
          <a:p>
            <a:r>
              <a:rPr lang="en-US" dirty="0"/>
              <a:t>Usually it is a process that evolves in terms of bother application architecture and infrastructure over time.</a:t>
            </a:r>
          </a:p>
          <a:p>
            <a:endParaRPr lang="en-US" dirty="0"/>
          </a:p>
          <a:p>
            <a:r>
              <a:rPr lang="en-US" dirty="0"/>
              <a:t>When we introduce a few containers to break up that monolith we can jump into service based architecture first.</a:t>
            </a:r>
          </a:p>
          <a:p>
            <a:r>
              <a:rPr lang="en-US" dirty="0"/>
              <a:t>When we start introducing new services and break the monolith up even further we find ourselves in a microservice world!</a:t>
            </a:r>
          </a:p>
        </p:txBody>
      </p:sp>
    </p:spTree>
    <p:extLst>
      <p:ext uri="{BB962C8B-B14F-4D97-AF65-F5344CB8AC3E}">
        <p14:creationId xmlns:p14="http://schemas.microsoft.com/office/powerpoint/2010/main" val="7070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819-F7B3-C94C-B353-42217EA7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189C-A344-1B42-9AE9-BC52F390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 stay true to their name!</a:t>
            </a:r>
          </a:p>
          <a:p>
            <a:r>
              <a:rPr lang="en-US" dirty="0"/>
              <a:t>In simple terms they package a piece of code in a predefined environment with only what that piece of code needs to run and nothing else.</a:t>
            </a:r>
          </a:p>
          <a:p>
            <a:r>
              <a:rPr lang="en-US" dirty="0"/>
              <a:t>Many can run on a single machine and share the kernel.</a:t>
            </a:r>
          </a:p>
          <a:p>
            <a:r>
              <a:rPr lang="en-US" dirty="0"/>
              <a:t>Each container is isolated and does not known about the host or other services/containers running on the host.</a:t>
            </a:r>
          </a:p>
          <a:p>
            <a:r>
              <a:rPr lang="en-US" dirty="0"/>
              <a:t>Isolation even involves disk, networking, permissions, and other system resources such as memory.</a:t>
            </a:r>
          </a:p>
          <a:p>
            <a:r>
              <a:rPr lang="en-US" dirty="0"/>
              <a:t>Portable , stateless, lightweight on resources, and secure.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801B8-45CC-3C4B-A95B-176EBED3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367" y="397575"/>
            <a:ext cx="2530434" cy="19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4AB7-2F66-4243-B83B-AC71E8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0ADDF1-B515-7C43-AF53-51CC844C3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1682"/>
            <a:ext cx="5181600" cy="413922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B88B9C-EFCC-E046-8D1F-D65D50105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31682"/>
            <a:ext cx="5181600" cy="41392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30942-ECBD-B04D-9A55-1298D678EBF4}"/>
              </a:ext>
            </a:extLst>
          </p:cNvPr>
          <p:cNvSpPr txBox="1"/>
          <p:nvPr/>
        </p:nvSpPr>
        <p:spPr>
          <a:xfrm>
            <a:off x="838200" y="1321356"/>
            <a:ext cx="38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often compare them</a:t>
            </a:r>
          </a:p>
        </p:txBody>
      </p:sp>
    </p:spTree>
    <p:extLst>
      <p:ext uri="{BB962C8B-B14F-4D97-AF65-F5344CB8AC3E}">
        <p14:creationId xmlns:p14="http://schemas.microsoft.com/office/powerpoint/2010/main" val="35315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878</Words>
  <Application>Microsoft Macintosh PowerPoint</Application>
  <PresentationFormat>Widescreen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 to Containers and Docker </vt:lpstr>
      <vt:lpstr>Application Architecture</vt:lpstr>
      <vt:lpstr>Monoliths</vt:lpstr>
      <vt:lpstr>Service Oriented Architecture</vt:lpstr>
      <vt:lpstr>Microservices</vt:lpstr>
      <vt:lpstr>Application Infrastructure</vt:lpstr>
      <vt:lpstr>Why does this matter?</vt:lpstr>
      <vt:lpstr>So what are containers?</vt:lpstr>
      <vt:lpstr>Containers and VMs</vt:lpstr>
      <vt:lpstr>Why do developers use containers?</vt:lpstr>
      <vt:lpstr>Why do companies like containers?</vt:lpstr>
      <vt:lpstr>Cool, cool!</vt:lpstr>
      <vt:lpstr>What did this actually do?</vt:lpstr>
      <vt:lpstr>Can I run my database in Docker?</vt:lpstr>
      <vt:lpstr>But you said containers are stateless…</vt:lpstr>
      <vt:lpstr>I am building a networked app</vt:lpstr>
      <vt:lpstr>Some extra notes!</vt:lpstr>
      <vt:lpstr>Testing and Docker</vt:lpstr>
      <vt:lpstr>Distribution Management</vt:lpstr>
      <vt:lpstr>Basic/Common commands overview</vt:lpstr>
      <vt:lpstr>Container Orchestration</vt:lpstr>
      <vt:lpstr>Features</vt:lpstr>
      <vt:lpstr>How can I start using containers?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Simeonov - TROVE</dc:creator>
  <cp:lastModifiedBy>Alex Simeonov - TROVE</cp:lastModifiedBy>
  <cp:revision>149</cp:revision>
  <dcterms:created xsi:type="dcterms:W3CDTF">2019-05-13T23:00:05Z</dcterms:created>
  <dcterms:modified xsi:type="dcterms:W3CDTF">2019-05-16T04:16:38Z</dcterms:modified>
</cp:coreProperties>
</file>